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2" r:id="rId3"/>
    <p:sldId id="315" r:id="rId4"/>
    <p:sldId id="259" r:id="rId5"/>
    <p:sldId id="260" r:id="rId6"/>
    <p:sldId id="261" r:id="rId7"/>
    <p:sldId id="316" r:id="rId8"/>
    <p:sldId id="262" r:id="rId9"/>
    <p:sldId id="263" r:id="rId10"/>
    <p:sldId id="265" r:id="rId11"/>
    <p:sldId id="266" r:id="rId12"/>
    <p:sldId id="317" r:id="rId13"/>
    <p:sldId id="318" r:id="rId14"/>
    <p:sldId id="311" r:id="rId15"/>
    <p:sldId id="268" r:id="rId16"/>
    <p:sldId id="267" r:id="rId17"/>
    <p:sldId id="320" r:id="rId18"/>
    <p:sldId id="270" r:id="rId19"/>
    <p:sldId id="289" r:id="rId20"/>
    <p:sldId id="273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44:24.3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910 15177 0,'42'0'94,"22"0"-94,-22 0 15,85-43-15,-42 22 16,42 21 0,-42-21-16,20-43 0,-41 64 15,-43-21 1</inkml:trace>
  <inkml:trace contextRef="#ctx0" brushRef="#br0" timeOffset="808.72">1291 14817 0,'21'0'46,"127"0"-46,1 0 16,41 0-16,22 0 16,-85-21-16,84-1 15,-126 1 1,0 21-16,-22 0 0,-20 0 16,-43 21 77,0 1-77,0 20-16,-22 0 16,-62 43-16,63-64 15,-43 43-15,1 41 16,-22-41-16,-42 42 31,42-43-31,43-20 0,-22-1 31,43-21-31,0-21 0,21 21 16,-21 0 0</inkml:trace>
  <inkml:trace contextRef="#ctx0" brushRef="#br0" timeOffset="35984.51">9673 8043 0,'0'-21'16,"-21"0"-1,-21 0 1,-1 0-16,-20-22 16,-1 1-16,-42 21 15,22-43-15,-213 1 16,170 21 0,43 20-16,-128 1 15,85 21 1,42 0-16,-42 0 15,22 0-15,62 0 16,-63 43-16,-63 20 31,148-42-31,-43 64 16,1-43 0,21 43-16,-22-22 0,43-20 15,0-22 1,0 21 62,-43 1-62,1 20-16,41-42 15,-62 22-15,84-22 16,-21 0-1,-22 21-15,43-21 16,0 43 0,0-22-16,43 64 15,-1-85-15,64 64 16,0-43-16,-43 22 16,22-43-16,-22 64 15,43-64-15,-42 21 16,-43-21 78,0-21-79,0 0 1,21 0-16,64 0 15,106 0-15,-22 0 16,43 0-16,-21 0 16,42-21-1,-21 0-15,0-21 16,-43 20-16,-42 22 16,0-42-16,-42 42 15,-42 0-15,-1 0 16,-20 0-16,-22 0 15,21 0 1,-21 0 15,-21 21-15,43-21-16,-22 0 16,0 21-1,0-21-15,0 0 16,0 0-1,1 22 1,-1-22-16,42 0 16,1 0-16,20 0 15,-20 0 1,-1 0-16,-20 21 0,-22-21 16,21 0-1,-21 0-15,1 0 63,-22-21-48,0-64-15,0 43 16,0-1-16,0-20 16,-22-1-16,1 1 15,-21-1-15,0 1 16,20 42-16,-20-43 15,21 43-15,-43-43 16,43 22-16,-85-43 31,64 22-31,0 21 0,-22-22 16,22 22 0,-64-1-16,21-20 0,43 63 15,-85-42 1,64 42-16,20 0 15,-63 0 1,64 0-16,-21 0 16,-43 21-1,42-21-15,-20 63 16,20-42 0,43 22-1,-21-22 1,20-21 62</inkml:trace>
  <inkml:trace contextRef="#ctx0" brushRef="#br0" timeOffset="39528.05">21463 15558 0,'-21'0'32,"0"0"-17,-1 0 1,1 0 0,0 0-1,0 0-15,-21 0 16,-22 0-16,1 0 15,-22 0-15,21 0 16,22 0-16,-21 0 16,-22 0-1,43 0-15,-1 0 0,-20 0 16,20 0 0,1 0-16,0 0 0,21 0 15,-22 21 1,1 0-16,21 0 15,-22 0-15,1 0 16,21-21 0,0 0 31,-43 0-32,-20 0 1,-86-21-16,22-63 15,-64 62-15,1-41 16,63 21-16,-64 20 16,0 1-16,106 0 15,-42 21-15,85 0 16,20 0-16,1 0 16,0 0-16,21 0 15,-22 0 1,1 21-1,0 22 1,20-22-16,-20 21 16,21-21-16,-21 22 15,20-22-15,-20 21 16,0 0 0,21-20-16,-22 41 15,43-21-15,-63 1 16,42 20-16,-43 22 15,43-43-15,-21 22 16,-1-1-16,43 1 16,-63-22-1,63-21-15,-21 22 0,-22 41 16,43-41 0,0-22-1,0 0 1,0 0-1,0 0-15,0 0 16,0 1-16,0-1 16,0 21-16,21 0 15,64 1 1,-21-1-16,84 22 16,21-22-16,22 21 15,-43-41-15,21-1 16,-21-21-16,-21 21 15,21-21-15,1 0 16,20 0-16,-21 0 16,-42 0-16,-21 0 15,-22 0 1,64-21-16,-106 21 0,43-21 16,-1-1-1,22 1-15,-22 0 0,-20 0 16,20 0-1,-20 21-15,20 0 16,-21 0-16,85 0 16,-42 0-1,0-21-15,105-22 16,-126 43 0,20-21-16,43 21 15,22-21-15,20-21 16,-21 20-16,85 1 31,-148 21-31,-43-21 0,21 21 16,1 0-1,-43 0-15,21 0 16,-20 0 0,20 0-1,-21 0-15,21 0 16,-20 0-16,62 0 15,-20 0-15,63 42 16,-85-42-16,22 22 16,-1-1-16,1-21 15,-22 21-15,0-21 16,1 0-16,-22 0 16,0 0-16,0 0 15,0 0 1,0 0-16,1 0 15,-1-21 17,0 0-32,0 21 15,21-43-15,-42 22 16,22-21-16,-22 21 16,21-1-16,0 1 15,-21 0-15,0 0 16,0-21-1,0-22-15,21 22 16,-21-22-16,21 22 16,-21 21-1,0-22 1,21 1-16,-21 0 16,0 21 15,0-1-31,0 1 15,-21 21 1,0-21 0,-21 21-16,-1 0 15,1 0 1,-64-42-16,43-1 16,20 43-16,-20-21 15,-43 21-15,64-42 16,-22 21-16,-20 0 15,-22 21-15,21-43 16,-21 22-16,43 0 16,-22 21-16,22-21 15,20 21-15,-20 0 16,20-21-16,1 21 16,0 0-16,21 0 15,-22 0-15,22 0 16,0 0-16,-21 0 15,20 0-15,-20 0 16</inkml:trace>
  <inkml:trace contextRef="#ctx0" brushRef="#br0" timeOffset="41864.61">21399 11832 0,'-21'0'31,"0"0"0,0 0-15,-43 0-1,1 0-15,-64 0 16,-42 21-16,-107-21 16,1 0-16,-127 0 15,-106 0-15,42 0 16,-169 0 0,170 0-16,-1 0 0,170 0 15,42 0-15,127 0 16,63 0-16,43 0 15,-21 22 17,42 20-1,-43-21-15,1 64-16,21-1 15,-43 1 1,22 0-16,42-1 15,-42 1-15,42 0 16,0-22-16,0 43 16,0-42-16,0-1 15,0-21-15,21 22 16,42-1-16,22-41 16,0 20-16,63-21 15,0 0-15,-42-21 16,0 0-16,-22 0 15,1 0-15,-21 0 16,41 0-16,1 0 16,21 0-16,43 0 15,-22 0-15,0-42 16,-42 0-16,21 20 16,-43 22-16,22-21 15,-63 21-15,-1 0 16,0 0-16,22 0 15,-22 0-15,22 0 16,-1 0-16,22 0 16,-1 0-16,1 64 15,21-22-15,-21-21 16,-43 22 0,64-1-16,-43 0 15,1-21-15,42 1 16,21 41-16,0-63 15,0 21-15,-22-21 16,1 0-16,-85 0 16,64 0-16,-43 0 15,22 0-15,-22-21 16,22-21-16,-1-22 16,-20 1-16,-22 63 15,0-43-15,0 22 16,-21-21-1,0 21-15,21-43 16,-21 43 0,21-42-1,-21 41 1,22-20-16,-22 0 16,21-22-16,-21 1 15,21-22-15,-21 43 16,0-22-1,21 1-15,-21-22 0,21-63 16,0 21-16,-21 42 16,22-21-1,-1 1-15,0 62 16,-21 22-16,0-21 16,0-1-16,21 43 15,-21-63-15,21 63 63,0-21-48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45:59.9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13631 6541 0,'-21'0'15,"0"0"17,0 0-17,0 42-15,-43 43 16,1 20 0,-170 192-16,106-128 15,-64 22-15,22-1 16,0 22-16,20-22 15,22-42-15,85-84 16,0-1-16,42-41 16,-43-1-16</inkml:trace>
  <inkml:trace contextRef="#ctx0" brushRef="#br0" timeOffset="696.57">11536 7599 0,'0'106'31,"0"21"-31,-21 63 16,-1-20-16,1 41 16,-42 43-16,-43 0 15,106-84-15,-21 84 16,0-43-16,21-41 15,0-22-15,0-85 16,0-42-16,0 1 16,21-22 31,21 0-32,0 0 1,1 0-16,63-22 15,105-83-15,22 41 16,21 1-16,0-22 16,-42 43-16,21-22 15,-43 22-15,-42-1 16,0 22 0,-63 21-16,-43 0 15,1 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46:34.6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8234 14309 0,'-43'0'62,"-41"-21"-62,-1 21 16,0-22-1,1 22-15,-1 0 16,22 0-16,-1 0 16,-21 0-16,43 0 15,21 0-15,-21 0 16,20 0-16,-41 0 16,-1 0-16,1 0 15,-1 0-15,22 0 16,-43 0-16,-42 0 15,43 0-15,-64 0 16,63 0-16,0 0 16,1 0-16,41 0 15,-20 0-15,-1-42 16,22 42-16,-22 0 16,22 0-16,21 0 15,-21 0-15,-1-21 16,22 21-1,0 0-15,0 0 32</inkml:trace>
  <inkml:trace contextRef="#ctx0" brushRef="#br0" timeOffset="40030.49">30840 12488 0,'-43'0'78,"-41"0"-62,-1 0-16,-84 0 15,42 0-15,-106 0 16,42 0-16,-20 0 16,-1 0-16,43 0 15,-1 0-15,43 0 16,43 0-16,-1 0 15,0 0-15,22 0 16,-1 0-16,43 0 16,0 0 15,0 0-15,0 0-1,-22 0 1,22 0-1,-21 0-15,21 0 16,-22 0 0,1 0-1,0 0-15,-22 0 16,43 0 0,-21 0-16,-22 0 15,22 0 1,0 0-16,-1 0 15,1 0-15,21 0 16,0 0-16,-1 0 16</inkml:trace>
  <inkml:trace contextRef="#ctx0" brushRef="#br0" timeOffset="166151.7">20891 7535 0,'-21'0'47,"0"0"-32,0 0 17,0 0-32,-43 43 15,-20-43-15,-43 21 0,-22-21 16,44 21-1,-22 0-15,21-21 16,-42 0-16,63 0 16,-42 0-16,42 0 15,22 0-15,-22 0 16,-21-42-16,43-22 16,20 64-16,-20-21 15,-22-42-15,64 63 16,-21-43-16,-1 22 15,22 0-15,21 0 16,-42 0-16,21 21 16,-22-21-16,22-1 15,0-20 1,-42 21 0,41 0-1,1 21 1,21-21-16,-21 21 15,21-43 1,0 22 15,21-42 16,64 41-47,21-41 16,-22 42-16,1 21 15,0 0-15,-43 0 16,43 0-16,63 0 16,0 0-16,-21 0 15,42 0-15,-42 0 16,-42 0-16,-21 0 16,-22 0-16,-21 0 15,21 0-15,1 0 16,-22 0-16,64 0 31,-43 0-31,0 0 16,-21 0-16,43 0 15,21 0-15,-22 0 16,22 0 0,63 21-16,-42-21 0,-22 0 15,1 21 1,0 0-16,-22-21 0,-42 21 15,22 1 1,-22-22-16,21 21 16,22 0-16,-22-21 15,-21 63-15,22-63 16,-22 0-16,0 22 16,0-1-1,0-21-15,0 21 16,-21 0-1,0 0-15,0 22 32,0-22-17,0 0-15,-42 0 16,0 0-16,-22 0 16,1 1-1,-1-22-15,43 21 0,-42 0 16,20-21-1,22 0-15,0 0 47</inkml:trace>
  <inkml:trace contextRef="#ctx0" brushRef="#br0" timeOffset="170544.01">25654 10605 0,'21'21'31,"64"-21"-31,42 21 16,0-21-16,21 21 16,21-21-16,43 0 15,-64 42 1,0-20-16,-21-22 16,43 21-16,-43-21 15,21 21-15,0 21 16,-42-42-16,-43 21 15,-20-21-15,20 0 16,-21 0-16,-20 0 16,-1 0-16,0 0 15,21 0-15,1 0 16,-1 0 0,21 0-16,1 0 15,-22-21-15,22 0 16,-22 21-16,-21-21 15,0 0-15,1 21 16,-22-21 0,0-22-16,0 22 15,0-21 1,0 21 0,0-1-1,0 1 1,0 0-16,-22 0 15,1 0 1,-21 0 0,21-1-16,0 22 15,-22-42-15,-20 21 16,42-21-16,-64-1 16,21 1-1,1 0-15,-22 20 16,43-20-16,-22 42 15,1-21-15,-22 0 16,-21 0-16,64-1 16,-43 1-16,1 21 15,-1-42 1,0 42-16,22 0 0,-22 0 16,64 0-1,-42 0-15,-1 0 0,1 0 16,41 0-1,-41 0-15,-22 0 0,1 0 16,-170 85 0,190-64-16,-21 0 15,-20 0-15,20 21 16,21-42 0,22 43-16,0-1 0,-1 0 15,22-42-15,0 22 31,21-1 32,0 0-47,0 0-1,0 0 1,21-21-16,-21 21 15,0 1-15,0-1 16,21-21 15,1 42-15,20-42 15,-21 0-15,0 21-1,0-21 1,1 0 0,-1 0-16,0 0 15,0 0-15,21 43 16,-20-43 46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47:52.4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12001 13187 0,'0'-42'16,"-42"42"-16,0-64 15,21 64 1,-22-21-16,-20 0 16,42-22-1,-22 43-15,22-42 16,-21 42-16,-43-42 15,22-22-15,-86 22 16,22-22-16,-84 22 16,105 0-16,-42-1 15,-43 22-15,22-21 16,0 42 0,-22 0-16,22 0 0,42 0 15,42 0 1,43 0-16,-1 0 0,22 0 15,-42 0 1,-1 21-16,-20-21 16,-213 85-1,86-1-15,62-41 16,-20 20-16,21-20 16,-21 20-16,-22-21 15,106-20-15,43-1 16,-43 21-16,64-42 15,0 21-15,-21 43 16,21-22-16,21 22 16,0 20-1,0-20-15,0-1 16,0 1-16,0 20 16,63 22-16,22 0 15,-1 0-15,1-21 16,42-1-16,42-20 15,43 20-15,63-41 16,-21 20-16,43 1 16,20-22-16,-21-21 15,1-21-15,41 0 16,65 0-16,-149 0 16,0 0-16,-85 0 15,-21-21-15,21 0 16,-20-43-16,-86 43 15,1 0-15,-1 21 16,-42 0-16,22-21 16,-65 0 62,-62 21-63</inkml:trace>
  <inkml:trace contextRef="#ctx0" brushRef="#br0" timeOffset="1052.38">10943 14838 0,'-21'0'16,"-21"0"-16,-1-21 16,-20 0-16,-22 21 15,-42-43-15,-21 22 16,0 0-16,42 21 15,-42-21-15,0-22 16,42 43-16,-64-21 16,-41 21-1,126 0-15,0 0 16,22 0-16,-43 43 16,43 20-16,-43-42 15,-21 64-15,-21 21 16,42-64-1,-21 43-15,21-1 16,85-41-16,-22-1 0,1 0 16,21 1-16,21-1 15,0-21 1,0 22-16,0-1 16,42 21-16,22 1 15,63 21-15,63-1 16,-20 1-16,126-22 15,-42 1-15,106-1 16,-22 1-16,43-1 16,43 1-16,-43-22 15,211-21 1,-359-21-16,-21 0 16,-22-42-16,-63-21 15,-42-22-15,-21 21 16,-22 1-16,-42-64 15,0 42-15,0 1 16,0 20-16,-64-63 16,22 106-1,42-21-15,-21 42 16,0-22 0,0 22-16,-43-21 15,22 21-15,-22 0 16,22 0-1,0 0-15,-22 0 16,22 0-16,42 21 16</inkml:trace>
  <inkml:trace contextRef="#ctx0" brushRef="#br0" timeOffset="2216.61">11684 13102 0,'21'0'16,"85"-42"-16,0 0 0,105-22 16,-41 22-1,63-43-15,84-42 16,-105 64-16,-1-22 16,1 21-16,-64 22 15,-21 21-15,85-64 16,0 64-16,-43 0 15,0-21-15,-21 20 16,-63 22-16,-21 0 16,-43 0-16</inkml:trace>
  <inkml:trace contextRef="#ctx0" brushRef="#br0" timeOffset="10495.15">24257 14034 0,'0'-43'78,"-21"1"-78,21-43 16,-21 1-16,-22-22 16,22 21-16,-21-21 15,-1 0-15,43 43 16,-42-43-16,-21-21 15,20 64-15,-20-64 16,42 84-16,-22-41 16,1 41-16,0-41 15,-107-86 1,107 64-16,-21 64 16,20-21-1,22 63-15,-21-43 0,42 22 16,-21 21-16</inkml:trace>
  <inkml:trace contextRef="#ctx0" brushRef="#br0" timeOffset="15807.88">30480 13187 0,'0'-21'141,"85"21"-125,20 0-16,-41 0 0,21-64 15,-43 43-15,21 0 16,-41 21-16,41-42 15,-42 42 1</inkml:trace>
  <inkml:trace contextRef="#ctx0" brushRef="#br0" timeOffset="46104.27">17462 16849 0,'-21'0'32,"0"0"-32,0 0 15,0 0 1,0 0-1,-22 42-15,1-42 16,21 0 0,-22 0-16,-20 0 15,-1 0 17,22 0-32,-21 21 0,41-21 15,1 21-15,-21 1 16,-64-22 15,85 0-31,-43 21 16,43-21-16,-42 21 15,42-21-15,-22 0 16,22 0-16,-42 0 16,-1 0-16,43 0 15,-21 0-15,-1 0 16,1 0-16,21 0 15,-22 0-15,22 0 16,0 0-16,0 0 16,0 0-16,-22 0 15,1 0 1,0 0-16,21 0 0,-22 0 16,22 0-16,0 0 15,-21 0 1,-22 0-16,43 0 0,0 0 15,0 0-15,-1-21 63,1 21-1,-21 0-46,42-21-16,-21 21 16,0 0 46,21-22-31,-22 22-15,1-21 0,0 0-1,21 0 1,-21 21-16,21-21 16,0 0-1,-21 21-15,0-43 16,-1 22-16,1 21 15,21-21 1,-21 0 15,0 0-15,21-1 0,-21 1 15,0-21 16,21 21-16,0-22-15,0 22-1,0-21 1,0 21-16,0-22 15,21 22 1,-21-21 0,21 42-1,0-42 17,0 42-17,0 0 1,1-22-1,20 22-15,-21-21 16,0 21-16,0-21 16,1 21-16,-1 0 15,21 0-15,-21 0 16,0 0-16,22 0 16,20-21-16,-42 21 31,22 0-31,-22 0 15,0-42-15,21 42 16,1 0-16,-22 0 16,21 0-16,1 0 15,-1 0 1,-21 0-16,43 0 16,-1 0-1,-42 0-15,43 0 0,-43 0 16,21 0-16,1 0 15,-1 0-15,-21 0 16,21 0 0,1 0-1,-22 0 1,0 0-16,0 0 16,0 21-1,22-21 1,-22 0-1,0 42-15,21-42 16,-20 21-16,41 0 16,-42-21-1,22 22-15,-43-1 0,21-21 16,42 0 0,-42 21-16,1 0 0,20 0 15,43 43 1,-1-22-16,1 0 15,0 1-15,-64-22 16,0 0-16,21 0 16,-21 0-1,22 1 1,-43-1 0,0 21-16,0-21 15,0 22 1,0-22-1,0 0 1,-21 21 0,-1-21-1,1-21 17,0 0-32,0 0 31,0 0-31,0 0 15,-1 0 1,1 0 0,0 0-1,0 0 1,0 0 0,0 0 218</inkml:trace>
  <inkml:trace contextRef="#ctx0" brushRef="#br0" timeOffset="57176.46">25379 15219 0,'63'0'78,"85"21"-62,-21 0-16,22 0 15,-1 43 1,-85-43-16,1-21 16,-43 21-16,0 0 15</inkml:trace>
  <inkml:trace contextRef="#ctx0" brushRef="#br0" timeOffset="57990.96">26035 15282 0,'42'0'63,"1"22"-63,41 20 15,-20 0-15,-1 1 16,-42-22-16,1 0 16,-1-21-16,-21 42 125,-21-42-125,-1 0 15,1 0 1,0 0-1,-21 21 1,21-21 0,-1 0 31,1 0-47,-21 22 15,42-1-15,-21-21 63,21 21 93,-21-21-140,21 21-1</inkml:trace>
  <inkml:trace contextRef="#ctx0" brushRef="#br0" timeOffset="66796.55">25273 16108 0,'21'21'125,"85"0"-125,0 22 16,21-22-16,21 0 15,-42 21-15,-22 1 16,-20-43-1,-43 21-15,0-21 16,0 0 47,-21 21-48,-21-21 1,0 21 15,-21-21-15,21 0-16</inkml:trace>
  <inkml:trace contextRef="#ctx0" brushRef="#br0" timeOffset="67616.05">25633 16235 0,'21'0'31,"0"0"-15,43 0-16,-1 0 16,-42 0-16,43 0 15,20 42-15,22 22 16,-42-64-16,-1 21 15,43 21-15,-42-21 16,-22-21-16,-21 0 16,-21 22 234,-21-22-235,0 0 1,0 0-16,-22 21 16,22-21-16,-21 0 15,-1 0 1,22 0-1,0 21 17</inkml:trace>
  <inkml:trace contextRef="#ctx0" brushRef="#br0" timeOffset="68640.42">26352 16214 0,'0'21'78,"43"0"-78,-1 21 16,-21-42-16,22 22 15,-1 20-15,0-21 16,-21-21 46,-21 21 16,-21 0-78,0 1 16,-42 20 0,41-21-16,-20 0 15,0 0-15,-1 22 16,22-43-16,-21 21 16,-22 42-1,43-63-15,0 22 16,0-22-16,-21 21 15,42 0-15,-22-21 16,-20 21-16,21 0 16,-21 0-16,20 1 15,1-22 1,-21 42 0</inkml:trace>
  <inkml:trace contextRef="#ctx0" brushRef="#br0" timeOffset="71623.59">24934 16531 0,'0'21'94,"21"1"-94,22-22 15,-22 0-15,42 42 16,-20-42-16,20 0 16,1 21-16,-1-21 31,-20 0-31,-1 0 0,43 0 16,-43 21-1,-21-21-15,0 0 47,0 21-47,1 1 16,-1-22-1,0 0 1,0 0-16,21 0 31,1 21-31,20 21 16,-42-42-16,22 0 15,-22 0-15,21 21 16,-21-21 62</inkml:trace>
  <inkml:trace contextRef="#ctx0" brushRef="#br0" timeOffset="72598.99">25781 16701 0,'42'0'109,"-21"0"-93,43 0-16,-1 0 15,-63 21 1,22-21-16,20 0 15,-42 21 235,0 0-234,0 0-16,0 43 16,0-1-1,0 22 1,0-22-16,0-41 16,0 20-16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50:28.9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12721 9102 0,'21'84'31,"64"149"-31,-43 64 16,85 41-16,233 424 15,-64 275-15,-20 43 16,20-106-16,-63 42 16,84 296-1,-274-783 1,20-233-16,-63-42 15,0-169-15,0-43 16,0-105 62,-21-1-62,-21 1-16,-22-22 15</inkml:trace>
  <inkml:trace contextRef="#ctx0" brushRef="#br0" timeOffset="781.46">14245 17124 0,'0'0'16,"233"212"-16,-21-22 0,-22-63 15,-21 42-15,-105-105 16,-1 21 0,-20-64-16,20 42 15,-42-63 48,-21-127-63,0-127 15,-42 21-15,-43 1 16,43-44-16,-21-20 16,20 42-16,-41-106 15,41-21 1,22 318-16,21 42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50:56.4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10626 7980 0,'0'-21'0,"-22"0"31,-62 21-16,-43-43-15,-64 43 16,-63 0-16,0 0 16,-42 0-16,-22 0 15,-63 0-15,-84 0 16,-1 0-16,127 0 16,43 0-16,42 21 15,64 43-15,-1 21 16,64-1-16,64-41 15,-1-1-15,22 21 16,21-20-16,21-22 16,0 42-16,0 1 15,0-22-15,0 22 16,21-1-16,85 64 16,-64-84-16,127 41 15,1 22 1,-22-64-16,42 22 15,-20-43-15,20 0 16,43 22-16,21-22 16,-21-21-1,21 21-15,-64-21 0,-20 0 16,84 0-16,-64 0 16,22 0-16,-43 0 15,22 0-15,-1 0 16,-21 0-16,43 0 15,-43 0-15,22 0 16,-64-21-16,-42 0 16,-1-43-16,-41 22 15,-22 42-15,21-43 16,-21-20-16,22 21 16,-22-22-16,-21 1 15,0-1-15,0 22 16,0-22-16,0 43 15,0-64-15,-43 43 16,22 0-16,-42-22 16,-22 22-16,-105-43 15,20 22 1,-147 20-16,42 22 0,-128-42 16,-126 63-1,64 0-15,62 0 16,-62 0-16,63 0 15,105 0-15,22 21 16,85 0-16,84-21 16,42 42-16</inkml:trace>
  <inkml:trace contextRef="#ctx0" brushRef="#br0" timeOffset="8305.54">6181 15960 0,'0'-21'15,"-22"21"17,1 0-17,-42 0 1,-1 21-16,22 0 15,-22-21-15,1 42 16,-22 43-16,43-64 16,-22 64-16,-20-22 15,63-42-15,21 22 16,0-1-16,0-21 16,0 0-16,0 22 15,21-22-15,0 21 16,21-42-16,22 0 15,-22 43-15,22-43 16,20 21-16,43-21 16,-21 21-1,21-21-15,-21 42 0,0-42 16,-22 0 0,65-21-16,-1-85 0,0-21 15,0 43 1,-63-1-16,-22 43 0,-42 20 15,-21 1 32,-21 21-31,-127-63 0,42 42-1,-42-1-15,0 22 16,0 0-16,21 0 15,-43 0-15,1 0 16,63 0-16,149 0 94,-1 0-94,43-42 15,-22 42-15,1-21 16,-43 0-16,21 21 16,0-21-16,1-1 15,-22 22-15,0-21 16</inkml:trace>
  <inkml:trace contextRef="#ctx0" brushRef="#br0" timeOffset="8920.17">7302 15663 0,'22'0'16,"-1"0"-16,21 64 16,0 42-16,22 63 15,-43-42-15,21 21 16,1-21-16,-43-42 16,0 0-16,0-64 15,0 0-15,0-85 63,0-147-63,-21-43 15,21-43 1,0 128-16,21 21 16,0 42-16,64-21 15,-43 64-15,-21-1 16,43 22-1,-43 42-15,63 42 32,-62 127-32,41 22 15,-21-22-15,43 64 16,-43-85-16,22 0 16,-43-42-16,-21-21 15,21-43-15,22 1 16,-65-43 31,-41 0-32,-22 0-15</inkml:trace>
  <inkml:trace contextRef="#ctx0" brushRef="#br0" timeOffset="9208">7599 15854 0,'0'0'0,"84"0"31,-62-21-31,20 0 16,21 21-16,22-43 16,21 22-16,-21 0 15,-1 0 1,-20 21-16,-1-21 0</inkml:trace>
  <inkml:trace contextRef="#ctx0" brushRef="#br0" timeOffset="9847.6">8403 15388 0,'0'43'16,"21"84"-16,22 42 15,20 21-15,-42-105 16,0 63-16,22-84 16,-43-43-16,0 0 46,-85-63-30,-21-106-16,-21 21 16,43-43-16,41 1 15,1-22-15,42 86 16,0 20-16,0 21 16,21 1-16,21 21 15,22 20-15,21 22 16,-1 0-16,-41 0 15,41 0-15,22 64 16,21 42-16,-63 0 16,20 63-16,-63-21 15,22 0 1,-43 0-16,0 22 0,0-64 16,-106 63-1,21-63-15,1-22 16,41-20-16,22-64 15,-42 21-15,-1 21 16,22-42-16,-22 0 16,43 0 15,-21 0-31,21-84 16,-43-22-16,64 42 15,0-20-15,0-22 16</inkml:trace>
  <inkml:trace contextRef="#ctx0" brushRef="#br0" timeOffset="10695.08">9567 15706 0,'21'21'46,"1"127"-46,-22-84 16,0 20-16,21 1 16,-21-22-16,0-41 15,0-1 1,0 0-16,0-127 62,42-106-62,0-20 16,-20 20-16,41 43 16,-42 42-16,43 42 15,-1-42-15,-20 63 16,-22 64 0,-21-21-16,21 21 31,21 43-31,1 126 15,-1 43-15,43 42 16,-22-43-16,22 22 16,-43-148-16,22 21 15,-43-85-15,-21 0 16,0-42 62,-43-43-62,-41-42-16,20 1 15,-42-1-15,-21 21 16,-21 0-16,64 64 16,41 0-16,22 21 15,0 0 1,0 0-1,0 0 48</inkml:trace>
  <inkml:trace contextRef="#ctx0" brushRef="#br0" timeOffset="11407.64">11261 15219 0,'0'0'15,"0"127"-15,-22 63 0,22 255 16,0-64 0,0-212-1,0-84-15,0-43 16,0-21 0,0-84 30,-63-128-46,-64-84 16,85 0-16,20 0 16,-20 0-1,42 84-15,85-20 16,63 41-16,-21 64 16,42 22-16,43 63 15,-106 21-15,42 21 16,-21 63-16,-42 43 15,-64 22-15,-21-1 16,0-42-16,-43 63 16,1-106-16,-64 43 15,-21 0 1,21-42-16,22-43 0,-22 0 16,64-21-1,-22 0-15,43 21 31,21 0-15,0 43-16,0-1 16,0-42-16,21 64 15,0-64-15,43 43 16,-22-43-16,22 42 16,-22-63-16,0 22 15,22-1-15,-22-21 16,22 21-16,-22-21 15,-21 0 1,21 0-16,-20 0 16,-1 0-16,21 0 15</inkml:trace>
  <inkml:trace contextRef="#ctx0" brushRef="#br0" timeOffset="12192.16">12890 15261 0,'0'127'0,"0"0"0,43 21 15,-22 43-15,21 42 16,1-43-16,-22-63 16,42-21-16,-63-64 15,21 1 1,-42-234 46,0-126-62,21 42 16,0-64-16,0 64 16,21 63-16,85 0 15,-42 85-15,20 22 16,1 83-16,-22 22 16,-20 0-16,-1 0 15,43 149-15,21 83 16,21 22-16,21 64 15,0-43-15,42 0 16,-84-42-16,-21-85 16,-22 22-16,-63-86 15,22-63-15,-22 22 16,0-107 31,-64 1-32,-21-43-15,1-21 16,-1 21 0,43 64-16,-22-22 15,1-20-15,-43 41 16,64 43-16,-22-21 16,-21 0-16,-20 21 15,-1 0-15,-64 0 16,65 0-16,41 0 15,22 0-15,-1 0 16</inkml:trace>
  <inkml:trace contextRef="#ctx0" brushRef="#br0" timeOffset="12592.91">14245 14393 0</inkml:trace>
  <inkml:trace contextRef="#ctx0" brushRef="#br0" timeOffset="14231.91">4106 17886 0,'127'0'31,"424"0"-15,295 0-16,318 0 16,22 0-16,-43 0 15,63 0 1,64 0-16,-296 0 16,-64 0-16,-211 0 15,-297 0-15,-127 0 16,-106 0-16,-84 0 15,-43 0-15</inkml:trace>
  <inkml:trace contextRef="#ctx0" brushRef="#br0" timeOffset="54952.89">22479 15939 0,'-21'0'62,"0"21"-62,-43-21 16,22 0-16,-22 21 15,22-21-15,-22 21 16,22-21-16,-43 0 16,-20 21-1,-213 0-15,170 43 16,-43-64-16,22 21 15,0 0-15,-1-21 16,22 0 0,42 0-16,-42 0 15,21 0-15,0 0 16,43 0-16,-22 0 16,42 0-16,1 0 15,-1 0-15,1 0 16,-1 0-16,-20 0 15,20 0-15,-21 0 16,1 0-16,-1 0 16,22 0-16,-1 0 15,22 0-15,-43 0 16,0 0-16,1 0 16,-64 0-16,42 0 15,21 0-15,22 0 16,-1 0-16,22 0 15,21 0-15,-22 0 16,22 0-16,0 21 281,21 1-265,21-22 0</inkml:trace>
  <inkml:trace contextRef="#ctx0" brushRef="#br0" timeOffset="60226.65">24257 17060 0,'0'0'0,"-21"0"16,0 0-16,-22 0 16,-41 0-16,20 0 15,-63 22 1,-63 41-16,-22-21 0,-42 43 15,0-21-15,42-64 16,64 84-16,-21 1 16,-43-64-1,43 64-15,-1-64 16,43 0-16,-21 0 16,85-21-16,-1 21 15,43-21 1,42 0 78,64-21-79,42-42-15,-21 20 16</inkml:trace>
  <inkml:trace contextRef="#ctx0" brushRef="#br0" timeOffset="60687.36">24638 16955 0,'0'0'0,"-64"42"15,-168 64 1,83-43-16,44-20 16,-44 20-16,1-42 15,64 22-15,-43-1 16,84-21-16,-20-21 16,42 0-16,-1 21 15,1 0 16</inkml:trace>
  <inkml:trace contextRef="#ctx0" brushRef="#br0" timeOffset="61072.13">25887 16870 0,'0'0'0,"-21"21"16,21 0-16,-43 22 15,-41-1-15,-1 21 16,-42 1 0,0-22-16,-85 64 0,43-21 15,21-43-15,21 0 16,-21-20-16,63-1 15,43-21 1</inkml:trace>
  <inkml:trace contextRef="#ctx0" brushRef="#br0" timeOffset="61535.84">26628 16976 0,'21'0'16,"-21"21"-1,-21 21-15,-64 1 31,21-1-31,-41 0 16,20-21-16,64-21 16,-22 0-16,22 22 15,-21-1-15</inkml:trace>
  <inkml:trace contextRef="#ctx0" brushRef="#br0" timeOffset="61921.6">29845 16976 0,'-21'0'47,"-43"0"-47,-20 21 15,-1 21-15,-127 22 16,43-22-16,42 22 16,-85-22-16,64 21 15,21-41-15,21 41 16,43-63-16,20 21 15,22-21-15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52:21.4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24045 13399 0,'-21'0'63,"0"-22"-16,21-20-32,-21 42 1,21-63-16,-21 41 15,-1-41-15,22-1 16,-21 43-16,21-42 16,0-1-1,-21 43-15,21-21 16,-21-22-16,0 43 16,21 0-16,0-21 15,-21 20-15,-1 1 16,22-21-16,-21 42 15,21-21-15,0-22 16,-21 43 0,0-21-1,0 0 1,0 0-16,21 0 16,-22 0-16,1-22 15,0 43 1,-21-21-1,-43-21-15,43 42 16,-85 0-16,0-21 16,42 21-16,-21-22 15,-84-20-15,84 42 16,21 0-16,-42 0 16,43-21-16,-43 21 15,42-21-15,0 0 16,1 21-16,-1-43 15,0 43 1,22 0-16,-22-21 16,22 21-16,-1 0 15,22-21-15,-22 21 16,22 0-16,-22 0 16,-20 0-16,20 0 15,-20 0-15,20 0 16,-21 0-16,43-42 15,-21 42-15,20 0 16,22 0-16,-42 0 16,41 0-16,-20 0 15,-43 21 1,64 0-16,-21-21 16,-22 42-1,43-21-15,-21 22 31,21-22-31,21 0 0,-43 0 16,22 64 0,0-85-16,21 21 15,0 0 1,-21 0-16,0 22 0,0-1 16,21-21-1,0 0-15,-22 43 16,1-43-16,0 21 15,0 1-15,21-1 16,-21-21-16,-22 64 16,43-64-16,-21 21 15,21 22-15,0-43 16,0 43-16,0-43 16,0 42-16,0-42 15,0 1-15,21 20 16,-21-21-1,0 0 1,0 0-16,22-21 16,-22 22-16,0 20 15,21-42 1,-21 42 0,21-21-16,-21 22 0,0-22 15,21 0 1,0 21-16,0-20 15,1-1-15,20 21 16,0 22-16,22-43 16,20 0-16,107 42 15,-106-41-15,42-1 16,-43 21 0,43-21-16,0 22 15,0-43-15,21 42 16,85-42-16,-42 0 15,-22 0-15,0 0 16,1 0-16,-43 0 16,42 0-16,-63 0 15,21 0 1,-21 0-16,63-21 0,-42 21 16,42-21-16,-20-22 15,-22 22-15,0 21 16,-22-21-16,-20 0 15,-43 21-15,22-43 16,42 22-16,-64 21 16,0-21-16,43-21 15,-43 42-15,1 0 16,-1-21-16,22-1 16,-43 1-16,0 0 15,0 21-15,0 0 31,-21-42 1,0 21-17,0-1-15,0 1 16,-21 0-16,-42-42 16,63 41-16,-22-20 15,1 21-15,-21-21 16,21 20-16,0-20 15,-43 0-15,43 21 16,-64-43-16,22 43 16,-1-43-16,22 43 15,-43 0-15,1-42 16,20 41-16,22 1 16,-1-21-16,1 42 15,42-21-15,-21 21 16,0 0-16,0-21 15,21-1 95,-22 22-48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52:53.9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18902 7874 0,'21'0'47,"21"0"-47,64-21 16,42-43-16,-21 1 16,21-22-16,64-21 15,0 1-15,21 20 16,-43 43-16,22-43 15,-43 64 1,0 0-16,-20 21 0,-44 0 16,-20 0-1,-21 0-15</inkml:trace>
  <inkml:trace contextRef="#ctx0" brushRef="#br0" timeOffset="1203.85">24045 7578 0,'64'0'47,"105"0"-31,127 0-16,22-106 0,211-63 15,678-128 1,-530 149-16,-21 85 16,85-128-16,-64 22 15,-211-1-15,-127 22 16,-128-42 0,-190-1-16,-21 85 15,-42-63-15,-85-21 16,0 63-16,-106-22 15,-127-41-15,-169 21 16,-148-1-16,-212 43 16,-64 21-16,-20 22 15,-86-1 1,-41 43-16,253 42 0,-21 0 16,-635 0-1,974 42-15,64 85 16,20-42-16,170 21 15,42-1-15,106-20 16,64 0-16,63 21 16,0 21-16,0 42 15,42-42-15,43 21 16,20 43-16,44-22 16,20 21-16,127 43 15,170 106-15,42-43 16,42 1-16,85-128 15,0 0 1,21-63-16,-42-42 0,191-64 16,-1 0-1,43 0-15,-1-85 16,1186-211 0,-1735 253-1,-149 22-15,-85 21 16,-147 0 31,-1 0-32,-84-21-15,-64-43 16,21 64-16,0 0 16,1 0-16,-22 0 15,85 0-15,-22 0 16,43 0-1,85 0-15</inkml:trace>
  <inkml:trace contextRef="#ctx0" brushRef="#br0" timeOffset="2200.23">25633 6816 0,'-21'63'31,"-22"-20"-31,43 20 16,-21 1-16,0 20 16,-21 1-16,-1 42 15,1-42-15,0-1 16,20-63-16,22 1 16,-21 20-1,0-21 79,21-42-78,-21-21-1</inkml:trace>
  <inkml:trace contextRef="#ctx0" brushRef="#br0" timeOffset="3748.41">23961 7324 0,'0'0'0,"-233"0"0,-233 0 31,233 0-31,22 0 0,-43 0 16,0 0-16,63 0 15,22 0 1,-43 0-16,85 21 16,42 0-16,1 21 15,-1-20-15,64-22 16,-43 42-16,43-42 16,-21 21-16,21 0 15,-149 43 1,86-22-16,-1 43 15,22-43-15,-64 43 16,84-64-16,-63 64 16,43-43-16,-1 21 15,-41 1 1,41 21-16,22-43 0,-22 0 16,1 22-16,20-22 15,-20 22-15,21-22 16,42 0-16,-43 22 15,22-43-15,21 21 16,0 22 0,0-43-16,21 0 15,0 43 1,22-43-16,63 63 0,21 1 16,21-43-1,21 43-15,64 0 0,63 21 16,1-64-1,62 64-15,65-64 16,20 43-16,-42-85 16,64 0-16,84-43 15,64-62-15,-21 41 16,148-84-16,-85 84 16,0-41-16,635-107 15,-740 106 1,-234 85-16,-42-21 15,-21-43-15,-21 0 16,-169 43-16,-1 0 16,-63 20-1,-21 1-15,-43-63 16,-41-1 0,-65 0-16,-63 22 0,1-1 15,-1-42 1,-42 64-16,-1-43 0,-62-20 15,-276-44 1,212 107-16,148 0 16,-106 21-16,42-43 15,-20 22 1,-22 21-16,85 21 0,21 0 16,63 0-1,-20 0-15,41 0 16,64 0-16,-21 0 15,43 0-15,20 0 16,22 0-16,0 21 16</inkml:trace>
  <inkml:trace contextRef="#ctx0" brushRef="#br0" timeOffset="5167.39">25315 13695 0,'64'0'16,"20"63"-16,22 86 16,42 62-16,1-20 15,-44 42-15,22-1 16,-84 1-16,84-21 16,-43-22-16,-20-41 15,-1 20-15,1-42 16,-22 21-16,-21-106 15,1 1-15,-22-22 16</inkml:trace>
  <inkml:trace contextRef="#ctx0" brushRef="#br0" timeOffset="5813.99">26247 16150 0,'0'0'0,"232"170"16,-20-22-16,-64-21 0,-21-43 15,0 1-15,-63-43 16,-43-20-16,0-22 47,21-22-32,-42-41 1,0-1-16,22-20 16,-22-1-16,21-63 15,0-64-15,-21 1 16,0 20-16,0-21 15,0 64-15,0 64 16,0 41-16,0 64 172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9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4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6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3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5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1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2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5/14/2021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3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customXml" Target="../ink/ink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customXml" Target="../ink/ink5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7.em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5" Type="http://schemas.openxmlformats.org/officeDocument/2006/relationships/image" Target="../media/image36.gif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colabiblicadominical.org/licoes-biblicas-adulto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scolabiblicadominical.org/?s=Cafarnaum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1901A76-3E45-4D7B-85F2-45AB14A5F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7345" y="463556"/>
            <a:ext cx="7211568" cy="2532517"/>
          </a:xfrm>
        </p:spPr>
        <p:txBody>
          <a:bodyPr anchor="b">
            <a:noAutofit/>
          </a:bodyPr>
          <a:lstStyle/>
          <a:p>
            <a:r>
              <a:rPr lang="pt-BR" sz="7200" dirty="0"/>
              <a:t>Lição 07: Marcos – Jesus é </a:t>
            </a:r>
            <a:r>
              <a:rPr lang="pt-BR" sz="7200" dirty="0" err="1"/>
              <a:t>oServo</a:t>
            </a:r>
            <a:endParaRPr lang="pt-BR" sz="72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4E47E2-B889-425A-B4E8-72F0086FE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pt-BR" b="1" dirty="0"/>
              <a:t>Revista Escola Dominical Betel Jovens Conectar+</a:t>
            </a:r>
          </a:p>
        </p:txBody>
      </p:sp>
      <p:sp>
        <p:nvSpPr>
          <p:cNvPr id="139" name="Rectangle 6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DB9321"/>
          </a:solidFill>
          <a:ln w="38100" cap="rnd">
            <a:solidFill>
              <a:srgbClr val="DB932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3D4C4B7C-11E4-429C-871C-D68F9B696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" r="1" b="2024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7CF11A98-9A40-4301-8BB8-CDF916FD0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672" y="5565913"/>
            <a:ext cx="4413240" cy="82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A9D2268A-D939-4E78-91B6-6C7E46406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1812259-CB31-4690-B9F1-7CA4951A9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853673"/>
            <a:ext cx="4023360" cy="292337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000" dirty="0"/>
              <a:t>2 – </a:t>
            </a:r>
            <a:r>
              <a:rPr lang="pt-BR" dirty="0"/>
              <a:t>II-</a:t>
            </a:r>
            <a:r>
              <a:rPr lang="pt-BR" b="1" dirty="0"/>
              <a:t> JESUS COMO SERVO SOFREDOR</a:t>
            </a:r>
            <a:br>
              <a:rPr lang="pt-BR" dirty="0"/>
            </a:br>
            <a:endParaRPr lang="pt-BR" sz="4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4D49F4-AE8D-41EE-B7EE-7FB8CA157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9083" y="853673"/>
            <a:ext cx="5715000" cy="5004794"/>
          </a:xfrm>
        </p:spPr>
        <p:txBody>
          <a:bodyPr anchor="ctr">
            <a:normAutofit fontScale="85000" lnSpcReduction="20000"/>
          </a:bodyPr>
          <a:lstStyle/>
          <a:p>
            <a:r>
              <a:rPr lang="pt-BR">
                <a:latin typeface="Source Sans Pro" panose="020B0503030403020204" pitchFamily="34" charset="0"/>
              </a:rPr>
              <a:t>Ao contrário de Mateus que pontua Jesus como Messias, Marcos adota a visão de servo, mostrando em seus relatos o constante movimento do servo na execução da obra de Deus, pois, encontramos a expressão “imediatamente”, quarenta e duas vezes em todo o Evangelho de Marcos. Literalmente Jesus estava a serviço de seu povo operando sinais e prodígios (Mc 1.34), e ensinando sobre os mistérios do Reino (Mc 4.2). A vida do servo não seria fácil, mas sim de sofrimento e morte.</a:t>
            </a:r>
            <a:br>
              <a:rPr lang="pt-BR"/>
            </a:br>
            <a:endParaRPr lang="pt-BR" dirty="0"/>
          </a:p>
        </p:txBody>
      </p:sp>
      <p:sp>
        <p:nvSpPr>
          <p:cNvPr id="193" name="sketchy content container">
            <a:extLst>
              <a:ext uri="{FF2B5EF4-FFF2-40B4-BE49-F238E27FC236}">
                <a16:creationId xmlns:a16="http://schemas.microsoft.com/office/drawing/2014/main" id="{E0C43A58-225D-452D-8185-0D89D1EED8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921" y="493776"/>
            <a:ext cx="6229604" cy="5722227"/>
          </a:xfrm>
          <a:custGeom>
            <a:avLst/>
            <a:gdLst>
              <a:gd name="connsiteX0" fmla="*/ 0 w 6229604"/>
              <a:gd name="connsiteY0" fmla="*/ 0 h 5722227"/>
              <a:gd name="connsiteX1" fmla="*/ 629882 w 6229604"/>
              <a:gd name="connsiteY1" fmla="*/ 0 h 5722227"/>
              <a:gd name="connsiteX2" fmla="*/ 1135172 w 6229604"/>
              <a:gd name="connsiteY2" fmla="*/ 0 h 5722227"/>
              <a:gd name="connsiteX3" fmla="*/ 1951943 w 6229604"/>
              <a:gd name="connsiteY3" fmla="*/ 0 h 5722227"/>
              <a:gd name="connsiteX4" fmla="*/ 2581825 w 6229604"/>
              <a:gd name="connsiteY4" fmla="*/ 0 h 5722227"/>
              <a:gd name="connsiteX5" fmla="*/ 3211707 w 6229604"/>
              <a:gd name="connsiteY5" fmla="*/ 0 h 5722227"/>
              <a:gd name="connsiteX6" fmla="*/ 4028477 w 6229604"/>
              <a:gd name="connsiteY6" fmla="*/ 0 h 5722227"/>
              <a:gd name="connsiteX7" fmla="*/ 4596063 w 6229604"/>
              <a:gd name="connsiteY7" fmla="*/ 0 h 5722227"/>
              <a:gd name="connsiteX8" fmla="*/ 5412834 w 6229604"/>
              <a:gd name="connsiteY8" fmla="*/ 0 h 5722227"/>
              <a:gd name="connsiteX9" fmla="*/ 6229604 w 6229604"/>
              <a:gd name="connsiteY9" fmla="*/ 0 h 5722227"/>
              <a:gd name="connsiteX10" fmla="*/ 6229604 w 6229604"/>
              <a:gd name="connsiteY10" fmla="*/ 635803 h 5722227"/>
              <a:gd name="connsiteX11" fmla="*/ 6229604 w 6229604"/>
              <a:gd name="connsiteY11" fmla="*/ 1271606 h 5722227"/>
              <a:gd name="connsiteX12" fmla="*/ 6229604 w 6229604"/>
              <a:gd name="connsiteY12" fmla="*/ 1964631 h 5722227"/>
              <a:gd name="connsiteX13" fmla="*/ 6229604 w 6229604"/>
              <a:gd name="connsiteY13" fmla="*/ 2428767 h 5722227"/>
              <a:gd name="connsiteX14" fmla="*/ 6229604 w 6229604"/>
              <a:gd name="connsiteY14" fmla="*/ 3064570 h 5722227"/>
              <a:gd name="connsiteX15" fmla="*/ 6229604 w 6229604"/>
              <a:gd name="connsiteY15" fmla="*/ 3700373 h 5722227"/>
              <a:gd name="connsiteX16" fmla="*/ 6229604 w 6229604"/>
              <a:gd name="connsiteY16" fmla="*/ 4336176 h 5722227"/>
              <a:gd name="connsiteX17" fmla="*/ 6229604 w 6229604"/>
              <a:gd name="connsiteY17" fmla="*/ 5029202 h 5722227"/>
              <a:gd name="connsiteX18" fmla="*/ 6229604 w 6229604"/>
              <a:gd name="connsiteY18" fmla="*/ 5722227 h 5722227"/>
              <a:gd name="connsiteX19" fmla="*/ 5475130 w 6229604"/>
              <a:gd name="connsiteY19" fmla="*/ 5722227 h 5722227"/>
              <a:gd name="connsiteX20" fmla="*/ 4907544 w 6229604"/>
              <a:gd name="connsiteY20" fmla="*/ 5722227 h 5722227"/>
              <a:gd name="connsiteX21" fmla="*/ 4090773 w 6229604"/>
              <a:gd name="connsiteY21" fmla="*/ 5722227 h 5722227"/>
              <a:gd name="connsiteX22" fmla="*/ 3398595 w 6229604"/>
              <a:gd name="connsiteY22" fmla="*/ 5722227 h 5722227"/>
              <a:gd name="connsiteX23" fmla="*/ 2831009 w 6229604"/>
              <a:gd name="connsiteY23" fmla="*/ 5722227 h 5722227"/>
              <a:gd name="connsiteX24" fmla="*/ 2138831 w 6229604"/>
              <a:gd name="connsiteY24" fmla="*/ 5722227 h 5722227"/>
              <a:gd name="connsiteX25" fmla="*/ 1633541 w 6229604"/>
              <a:gd name="connsiteY25" fmla="*/ 5722227 h 5722227"/>
              <a:gd name="connsiteX26" fmla="*/ 1128251 w 6229604"/>
              <a:gd name="connsiteY26" fmla="*/ 5722227 h 5722227"/>
              <a:gd name="connsiteX27" fmla="*/ 0 w 6229604"/>
              <a:gd name="connsiteY27" fmla="*/ 5722227 h 5722227"/>
              <a:gd name="connsiteX28" fmla="*/ 0 w 6229604"/>
              <a:gd name="connsiteY28" fmla="*/ 5200869 h 5722227"/>
              <a:gd name="connsiteX29" fmla="*/ 0 w 6229604"/>
              <a:gd name="connsiteY29" fmla="*/ 4450621 h 5722227"/>
              <a:gd name="connsiteX30" fmla="*/ 0 w 6229604"/>
              <a:gd name="connsiteY30" fmla="*/ 3872040 h 5722227"/>
              <a:gd name="connsiteX31" fmla="*/ 0 w 6229604"/>
              <a:gd name="connsiteY31" fmla="*/ 3407904 h 5722227"/>
              <a:gd name="connsiteX32" fmla="*/ 0 w 6229604"/>
              <a:gd name="connsiteY32" fmla="*/ 2714879 h 5722227"/>
              <a:gd name="connsiteX33" fmla="*/ 0 w 6229604"/>
              <a:gd name="connsiteY33" fmla="*/ 2193520 h 5722227"/>
              <a:gd name="connsiteX34" fmla="*/ 0 w 6229604"/>
              <a:gd name="connsiteY34" fmla="*/ 1500495 h 5722227"/>
              <a:gd name="connsiteX35" fmla="*/ 0 w 6229604"/>
              <a:gd name="connsiteY35" fmla="*/ 750248 h 5722227"/>
              <a:gd name="connsiteX36" fmla="*/ 0 w 6229604"/>
              <a:gd name="connsiteY36" fmla="*/ 0 h 572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604" h="5722227" extrusionOk="0">
                <a:moveTo>
                  <a:pt x="0" y="0"/>
                </a:moveTo>
                <a:cubicBezTo>
                  <a:pt x="134765" y="733"/>
                  <a:pt x="359555" y="-15387"/>
                  <a:pt x="629882" y="0"/>
                </a:cubicBezTo>
                <a:cubicBezTo>
                  <a:pt x="900209" y="15387"/>
                  <a:pt x="965450" y="15937"/>
                  <a:pt x="1135172" y="0"/>
                </a:cubicBezTo>
                <a:cubicBezTo>
                  <a:pt x="1304894" y="-15937"/>
                  <a:pt x="1787212" y="10921"/>
                  <a:pt x="1951943" y="0"/>
                </a:cubicBezTo>
                <a:cubicBezTo>
                  <a:pt x="2116674" y="-10921"/>
                  <a:pt x="2378222" y="13313"/>
                  <a:pt x="2581825" y="0"/>
                </a:cubicBezTo>
                <a:cubicBezTo>
                  <a:pt x="2785428" y="-13313"/>
                  <a:pt x="2915218" y="19972"/>
                  <a:pt x="3211707" y="0"/>
                </a:cubicBezTo>
                <a:cubicBezTo>
                  <a:pt x="3508196" y="-19972"/>
                  <a:pt x="3832828" y="-34359"/>
                  <a:pt x="4028477" y="0"/>
                </a:cubicBezTo>
                <a:cubicBezTo>
                  <a:pt x="4224126" y="34359"/>
                  <a:pt x="4361257" y="4467"/>
                  <a:pt x="4596063" y="0"/>
                </a:cubicBezTo>
                <a:cubicBezTo>
                  <a:pt x="4830869" y="-4467"/>
                  <a:pt x="5091403" y="-7365"/>
                  <a:pt x="5412834" y="0"/>
                </a:cubicBezTo>
                <a:cubicBezTo>
                  <a:pt x="5734265" y="7365"/>
                  <a:pt x="6034988" y="-26786"/>
                  <a:pt x="6229604" y="0"/>
                </a:cubicBezTo>
                <a:cubicBezTo>
                  <a:pt x="6208296" y="256153"/>
                  <a:pt x="6219810" y="335049"/>
                  <a:pt x="6229604" y="635803"/>
                </a:cubicBezTo>
                <a:cubicBezTo>
                  <a:pt x="6239398" y="936557"/>
                  <a:pt x="6230184" y="1092448"/>
                  <a:pt x="6229604" y="1271606"/>
                </a:cubicBezTo>
                <a:cubicBezTo>
                  <a:pt x="6229024" y="1450764"/>
                  <a:pt x="6217841" y="1797531"/>
                  <a:pt x="6229604" y="1964631"/>
                </a:cubicBezTo>
                <a:cubicBezTo>
                  <a:pt x="6241367" y="2131731"/>
                  <a:pt x="6220367" y="2235822"/>
                  <a:pt x="6229604" y="2428767"/>
                </a:cubicBezTo>
                <a:cubicBezTo>
                  <a:pt x="6238841" y="2621712"/>
                  <a:pt x="6220929" y="2925917"/>
                  <a:pt x="6229604" y="3064570"/>
                </a:cubicBezTo>
                <a:cubicBezTo>
                  <a:pt x="6238279" y="3203223"/>
                  <a:pt x="6256755" y="3501958"/>
                  <a:pt x="6229604" y="3700373"/>
                </a:cubicBezTo>
                <a:cubicBezTo>
                  <a:pt x="6202453" y="3898788"/>
                  <a:pt x="6201714" y="4046823"/>
                  <a:pt x="6229604" y="4336176"/>
                </a:cubicBezTo>
                <a:cubicBezTo>
                  <a:pt x="6257494" y="4625529"/>
                  <a:pt x="6258821" y="4774033"/>
                  <a:pt x="6229604" y="5029202"/>
                </a:cubicBezTo>
                <a:cubicBezTo>
                  <a:pt x="6200387" y="5284371"/>
                  <a:pt x="6233334" y="5383875"/>
                  <a:pt x="6229604" y="5722227"/>
                </a:cubicBezTo>
                <a:cubicBezTo>
                  <a:pt x="6016393" y="5707881"/>
                  <a:pt x="5684528" y="5751176"/>
                  <a:pt x="5475130" y="5722227"/>
                </a:cubicBezTo>
                <a:cubicBezTo>
                  <a:pt x="5265732" y="5693278"/>
                  <a:pt x="5082862" y="5732690"/>
                  <a:pt x="4907544" y="5722227"/>
                </a:cubicBezTo>
                <a:cubicBezTo>
                  <a:pt x="4732226" y="5711764"/>
                  <a:pt x="4474837" y="5716289"/>
                  <a:pt x="4090773" y="5722227"/>
                </a:cubicBezTo>
                <a:cubicBezTo>
                  <a:pt x="3706709" y="5728165"/>
                  <a:pt x="3645902" y="5723973"/>
                  <a:pt x="3398595" y="5722227"/>
                </a:cubicBezTo>
                <a:cubicBezTo>
                  <a:pt x="3151288" y="5720481"/>
                  <a:pt x="3001606" y="5732695"/>
                  <a:pt x="2831009" y="5722227"/>
                </a:cubicBezTo>
                <a:cubicBezTo>
                  <a:pt x="2660412" y="5711759"/>
                  <a:pt x="2424161" y="5689878"/>
                  <a:pt x="2138831" y="5722227"/>
                </a:cubicBezTo>
                <a:cubicBezTo>
                  <a:pt x="1853501" y="5754576"/>
                  <a:pt x="1788223" y="5720540"/>
                  <a:pt x="1633541" y="5722227"/>
                </a:cubicBezTo>
                <a:cubicBezTo>
                  <a:pt x="1478859" y="5723915"/>
                  <a:pt x="1324151" y="5739059"/>
                  <a:pt x="1128251" y="5722227"/>
                </a:cubicBezTo>
                <a:cubicBezTo>
                  <a:pt x="932351" y="5705396"/>
                  <a:pt x="522340" y="5691488"/>
                  <a:pt x="0" y="5722227"/>
                </a:cubicBezTo>
                <a:cubicBezTo>
                  <a:pt x="-8445" y="5596771"/>
                  <a:pt x="-11215" y="5344833"/>
                  <a:pt x="0" y="5200869"/>
                </a:cubicBezTo>
                <a:cubicBezTo>
                  <a:pt x="11215" y="5056905"/>
                  <a:pt x="20310" y="4693766"/>
                  <a:pt x="0" y="4450621"/>
                </a:cubicBezTo>
                <a:cubicBezTo>
                  <a:pt x="-20310" y="4207476"/>
                  <a:pt x="817" y="4075053"/>
                  <a:pt x="0" y="3872040"/>
                </a:cubicBezTo>
                <a:cubicBezTo>
                  <a:pt x="-817" y="3669027"/>
                  <a:pt x="-21729" y="3595882"/>
                  <a:pt x="0" y="3407904"/>
                </a:cubicBezTo>
                <a:cubicBezTo>
                  <a:pt x="21729" y="3219926"/>
                  <a:pt x="-30605" y="3052469"/>
                  <a:pt x="0" y="2714879"/>
                </a:cubicBezTo>
                <a:cubicBezTo>
                  <a:pt x="30605" y="2377289"/>
                  <a:pt x="-16081" y="2430808"/>
                  <a:pt x="0" y="2193520"/>
                </a:cubicBezTo>
                <a:cubicBezTo>
                  <a:pt x="16081" y="1956232"/>
                  <a:pt x="18120" y="1817979"/>
                  <a:pt x="0" y="1500495"/>
                </a:cubicBezTo>
                <a:cubicBezTo>
                  <a:pt x="-18120" y="1183011"/>
                  <a:pt x="23969" y="972269"/>
                  <a:pt x="0" y="750248"/>
                </a:cubicBezTo>
                <a:cubicBezTo>
                  <a:pt x="-23969" y="528227"/>
                  <a:pt x="-3769" y="358360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82045811-24C0-4AC5-A4D9-2778BC692C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727"/>
          <a:stretch/>
        </p:blipFill>
        <p:spPr>
          <a:xfrm>
            <a:off x="1124101" y="2949144"/>
            <a:ext cx="2656591" cy="336314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Tinta 5">
                <a:extLst>
                  <a:ext uri="{FF2B5EF4-FFF2-40B4-BE49-F238E27FC236}">
                    <a16:creationId xmlns:a16="http://schemas.microsoft.com/office/drawing/2014/main" id="{A889D6AC-AC3F-4295-BDA6-F56D8FCE6E68}"/>
                  </a:ext>
                </a:extLst>
              </p14:cNvPr>
              <p14:cNvContentPartPr/>
              <p14:nvPr/>
            </p14:nvContentPartPr>
            <p14:xfrm>
              <a:off x="4053960" y="2354760"/>
              <a:ext cx="853560" cy="1234800"/>
            </p14:xfrm>
          </p:contentPart>
        </mc:Choice>
        <mc:Fallback>
          <p:pic>
            <p:nvPicPr>
              <p:cNvPr id="6" name="Tinta 5">
                <a:extLst>
                  <a:ext uri="{FF2B5EF4-FFF2-40B4-BE49-F238E27FC236}">
                    <a16:creationId xmlns:a16="http://schemas.microsoft.com/office/drawing/2014/main" id="{A889D6AC-AC3F-4295-BDA6-F56D8FCE6E6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44600" y="2345400"/>
                <a:ext cx="872280" cy="125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3476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E68A18-C010-4BEC-BA4D-5FA947140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371551" cy="1325563"/>
          </a:xfrm>
        </p:spPr>
        <p:txBody>
          <a:bodyPr>
            <a:normAutofit/>
          </a:bodyPr>
          <a:lstStyle/>
          <a:p>
            <a:r>
              <a:rPr lang="pt-BR" dirty="0"/>
              <a:t>2 - </a:t>
            </a:r>
            <a:r>
              <a:rPr lang="pt-BR" sz="4800" dirty="0"/>
              <a:t>JESUS COMO SERVO SOFREDOR</a:t>
            </a: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F3C91A-CAE8-48A5-83BD-53646E600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5176" y="1835369"/>
            <a:ext cx="5157787" cy="495758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2.1.</a:t>
            </a:r>
            <a:r>
              <a:rPr lang="pt-BR" dirty="0">
                <a:solidFill>
                  <a:srgbClr val="777777"/>
                </a:solidFill>
                <a:latin typeface="Source Sans Pro" panose="020B0503030403020204" pitchFamily="34" charset="0"/>
              </a:rPr>
              <a:t> A perseguição dos escribas e fariseus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1B58810-C84D-42EC-81F5-C6907DBCCA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0395" y="2256082"/>
            <a:ext cx="5778523" cy="4161749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sofreu perseguição daqueles que se consideravam donos das verdades de Deus. Um dos grupos que O perseguiam era o dos escribas, que eram considerados mestres especializados no estudo e na aplicação da Torá. Em Marcos 13.22 vemos este grupo dizendo que Jesus expulsava demônios por Belzebu.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2E0A231-2DFB-45B3-91E1-75BED9183C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873" y="1784306"/>
            <a:ext cx="5183188" cy="49575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2.2. </a:t>
            </a:r>
            <a:r>
              <a:rPr lang="pt-BR" dirty="0">
                <a:solidFill>
                  <a:srgbClr val="777777"/>
                </a:solidFill>
                <a:latin typeface="Source Sans Pro" panose="020B0503030403020204" pitchFamily="34" charset="0"/>
              </a:rPr>
              <a:t>A condenação do Sinédrio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73F8841-C654-4B9C-80EE-E2212A7FD8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4084" y="2437819"/>
            <a:ext cx="5183188" cy="39530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pt-BR" dirty="0">
                <a:latin typeface="Source Sans Pro" panose="020B0503030403020204" pitchFamily="34" charset="0"/>
              </a:rPr>
              <a:t>O Sinédrio nada mais era que a suprema corte dos judeus, onde se julgava tendo como base as leis judaicas. Geralmente era formado pelo sumo sacerdote e mais 69 pessoas, entre escribas e fariseus. Eles julgaram Jesus porque Ele afirmava ser Filho de Deus, conforme o registro de João 19.7.</a:t>
            </a:r>
          </a:p>
          <a:p>
            <a:r>
              <a:rPr lang="pt-BR" dirty="0">
                <a:latin typeface="Source Sans Pro" panose="020B0503030403020204" pitchFamily="34" charset="0"/>
              </a:rPr>
              <a:t> O que aconteceu com Cristo já estava vaticinado a seu respeito pelo profeta Isaías ao dizer que Sua aparência estava desfigurada (</a:t>
            </a:r>
            <a:r>
              <a:rPr lang="pt-BR" dirty="0" err="1">
                <a:latin typeface="Source Sans Pro" panose="020B0503030403020204" pitchFamily="34" charset="0"/>
              </a:rPr>
              <a:t>Is</a:t>
            </a:r>
            <a:r>
              <a:rPr lang="pt-BR" dirty="0">
                <a:latin typeface="Source Sans Pro" panose="020B0503030403020204" pitchFamily="34" charset="0"/>
              </a:rPr>
              <a:t> 52.14); foi desprezado e homem de dores (</a:t>
            </a:r>
            <a:r>
              <a:rPr lang="pt-BR" dirty="0" err="1">
                <a:latin typeface="Source Sans Pro" panose="020B0503030403020204" pitchFamily="34" charset="0"/>
              </a:rPr>
              <a:t>Is</a:t>
            </a:r>
            <a:r>
              <a:rPr lang="pt-BR" dirty="0">
                <a:latin typeface="Source Sans Pro" panose="020B0503030403020204" pitchFamily="34" charset="0"/>
              </a:rPr>
              <a:t> 53.3); como ovelha muda não abriu a sua boca (</a:t>
            </a:r>
            <a:r>
              <a:rPr lang="pt-BR" dirty="0" err="1">
                <a:latin typeface="Source Sans Pro" panose="020B0503030403020204" pitchFamily="34" charset="0"/>
              </a:rPr>
              <a:t>Is</a:t>
            </a:r>
            <a:r>
              <a:rPr lang="pt-BR" dirty="0">
                <a:latin typeface="Source Sans Pro" panose="020B0503030403020204" pitchFamily="34" charset="0"/>
              </a:rPr>
              <a:t> 53.7).</a:t>
            </a:r>
            <a:endParaRPr lang="pt-BR" b="0" i="0" dirty="0">
              <a:effectLst/>
              <a:latin typeface="Source Sans Pro" panose="020B0503030403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Tinta 6">
                <a:extLst>
                  <a:ext uri="{FF2B5EF4-FFF2-40B4-BE49-F238E27FC236}">
                    <a16:creationId xmlns:a16="http://schemas.microsoft.com/office/drawing/2014/main" id="{59ED4078-5927-440D-BE98-F543EF7EE26E}"/>
                  </a:ext>
                </a:extLst>
              </p14:cNvPr>
              <p14:cNvContentPartPr/>
              <p14:nvPr/>
            </p14:nvContentPartPr>
            <p14:xfrm>
              <a:off x="2141280" y="2499480"/>
              <a:ext cx="8961480" cy="2652120"/>
            </p14:xfrm>
          </p:contentPart>
        </mc:Choice>
        <mc:Fallback>
          <p:pic>
            <p:nvPicPr>
              <p:cNvPr id="7" name="Tinta 6">
                <a:extLst>
                  <a:ext uri="{FF2B5EF4-FFF2-40B4-BE49-F238E27FC236}">
                    <a16:creationId xmlns:a16="http://schemas.microsoft.com/office/drawing/2014/main" id="{59ED4078-5927-440D-BE98-F543EF7EE26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31920" y="2490120"/>
                <a:ext cx="8980200" cy="267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251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uiExpand="1" build="p" animBg="1"/>
      <p:bldP spid="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Quem eram os Escribas, Fariseus e os Saduceus? - Versiculos">
            <a:extLst>
              <a:ext uri="{FF2B5EF4-FFF2-40B4-BE49-F238E27FC236}">
                <a16:creationId xmlns:a16="http://schemas.microsoft.com/office/drawing/2014/main" id="{EFF206DC-5AAB-4273-992E-AEEB0A34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58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IÇÃO 03 :JESUS E OS GRUPOS POLÍTICO-RELIGIOSOS DE SUS ÉPOCA">
            <a:extLst>
              <a:ext uri="{FF2B5EF4-FFF2-40B4-BE49-F238E27FC236}">
                <a16:creationId xmlns:a16="http://schemas.microsoft.com/office/drawing/2014/main" id="{3D6C105A-395C-416D-84E4-32843198EA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13"/>
          <a:stretch/>
        </p:blipFill>
        <p:spPr bwMode="auto">
          <a:xfrm>
            <a:off x="3021116" y="3701759"/>
            <a:ext cx="8483466" cy="24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Tinta 6">
                <a:extLst>
                  <a:ext uri="{FF2B5EF4-FFF2-40B4-BE49-F238E27FC236}">
                    <a16:creationId xmlns:a16="http://schemas.microsoft.com/office/drawing/2014/main" id="{2CA6245E-4C95-4D63-A192-5891305E0F66}"/>
                  </a:ext>
                </a:extLst>
              </p14:cNvPr>
              <p14:cNvContentPartPr/>
              <p14:nvPr/>
            </p14:nvContentPartPr>
            <p14:xfrm>
              <a:off x="2773800" y="4389120"/>
              <a:ext cx="8397360" cy="1775880"/>
            </p14:xfrm>
          </p:contentPart>
        </mc:Choice>
        <mc:Fallback>
          <p:pic>
            <p:nvPicPr>
              <p:cNvPr id="7" name="Tinta 6">
                <a:extLst>
                  <a:ext uri="{FF2B5EF4-FFF2-40B4-BE49-F238E27FC236}">
                    <a16:creationId xmlns:a16="http://schemas.microsoft.com/office/drawing/2014/main" id="{2CA6245E-4C95-4D63-A192-5891305E0F6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4440" y="4379760"/>
                <a:ext cx="8416080" cy="179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46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1D9ACD0-737B-4338-A3FE-3BCDA35C9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361" y="788850"/>
            <a:ext cx="2745477" cy="3967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98CAC0D-33CA-4A2B-982B-DA49FDA8A43E}"/>
              </a:ext>
            </a:extLst>
          </p:cNvPr>
          <p:cNvSpPr txBox="1"/>
          <p:nvPr/>
        </p:nvSpPr>
        <p:spPr>
          <a:xfrm>
            <a:off x="395020" y="4860819"/>
            <a:ext cx="4330700" cy="175432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b="0" i="0" dirty="0">
                <a:solidFill>
                  <a:srgbClr val="333333"/>
                </a:solidFill>
                <a:effectLst/>
                <a:latin typeface="Amazon Ember"/>
              </a:rPr>
              <a:t>A obra se divide em cinco partes: Breve história do período intertestamentário como pano de fundo para o estudo da vida de Jesus e de Israel do primeiro século. Os métodos críticos que os acadêmicos utilizam para estudar os Evangelhos. </a:t>
            </a:r>
            <a:endParaRPr lang="pt-BR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F9C753F-14D3-4773-ACB7-DDEF5D51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850161"/>
            <a:ext cx="2695162" cy="4010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m 18" descr="Empresário explicando com as mãos perto do peito">
            <a:extLst>
              <a:ext uri="{FF2B5EF4-FFF2-40B4-BE49-F238E27FC236}">
                <a16:creationId xmlns:a16="http://schemas.microsoft.com/office/drawing/2014/main" id="{60F31FB7-252C-485C-97A4-F0F38BB37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38" y="0"/>
            <a:ext cx="3215323" cy="6858000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79FE2343-BDF5-4B40-9F84-FF88E46B9488}"/>
              </a:ext>
            </a:extLst>
          </p:cNvPr>
          <p:cNvSpPr txBox="1"/>
          <p:nvPr/>
        </p:nvSpPr>
        <p:spPr>
          <a:xfrm>
            <a:off x="6005780" y="5043763"/>
            <a:ext cx="6021120" cy="16004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1400" b="0" i="0" dirty="0">
                <a:solidFill>
                  <a:srgbClr val="333333"/>
                </a:solidFill>
                <a:effectLst/>
                <a:latin typeface="Amazon Ember"/>
              </a:rPr>
              <a:t>O evangelho maltrapilho foi escrito para pessoas aniquiladas, derrotadas e exauridas. Pessoas que se acham indignas de receber o amor de Deus. Quem sabe, ignoradas pela comunidade de cristãos por não se encaixarem no perfil de super-homem ou de supermulher que lhes é constantemente exigido. Pessoas cansadas da espiritualidade superficial e consumista. Pessoas que travam inúmeras batalhas interiores por não se sentirem parte de uma comunidade afetiva e acolhedora</a:t>
            </a:r>
            <a:endParaRPr lang="pt-BR" sz="1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0" name="Tinta 19">
                <a:extLst>
                  <a:ext uri="{FF2B5EF4-FFF2-40B4-BE49-F238E27FC236}">
                    <a16:creationId xmlns:a16="http://schemas.microsoft.com/office/drawing/2014/main" id="{EF063FD4-6E23-426A-A386-F0185E3BBB4D}"/>
                  </a:ext>
                </a:extLst>
              </p14:cNvPr>
              <p14:cNvContentPartPr/>
              <p14:nvPr/>
            </p14:nvContentPartPr>
            <p14:xfrm>
              <a:off x="4579560" y="3276720"/>
              <a:ext cx="929880" cy="3223440"/>
            </p14:xfrm>
          </p:contentPart>
        </mc:Choice>
        <mc:Fallback>
          <p:pic>
            <p:nvPicPr>
              <p:cNvPr id="20" name="Tinta 19">
                <a:extLst>
                  <a:ext uri="{FF2B5EF4-FFF2-40B4-BE49-F238E27FC236}">
                    <a16:creationId xmlns:a16="http://schemas.microsoft.com/office/drawing/2014/main" id="{EF063FD4-6E23-426A-A386-F0185E3BBB4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70200" y="3267360"/>
                <a:ext cx="948600" cy="324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650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2D81D31B-D45C-4BFE-8219-53D8D3422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100" dirty="0"/>
              <a:t>3. O MINISTÉRIO DO SERVO</a:t>
            </a:r>
          </a:p>
        </p:txBody>
      </p:sp>
      <p:sp>
        <p:nvSpPr>
          <p:cNvPr id="137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B85935"/>
          </a:solidFill>
          <a:ln w="38100" cap="rnd">
            <a:solidFill>
              <a:srgbClr val="B85935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2383D46F-7E29-4112-A321-0DBD6D962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200" b="0" i="0">
                <a:effectLst/>
                <a:highlight>
                  <a:srgbClr val="C0C0C0"/>
                </a:highlight>
                <a:latin typeface="Source Sans Pro" panose="020B0503030403020204" pitchFamily="34" charset="0"/>
              </a:rPr>
              <a:t>Nos textos messiânicos de Isaías, lemos os relatos de como seria o Ministério do Servo ungido, e em Marcos vemos o cumprimento das profecias acerca de Cristo, no que tange ao Ministério de servo. </a:t>
            </a:r>
            <a:br>
              <a:rPr lang="pt-BR" sz="2200"/>
            </a:br>
            <a:endParaRPr lang="pt-BR" sz="2200"/>
          </a:p>
        </p:txBody>
      </p:sp>
      <p:pic>
        <p:nvPicPr>
          <p:cNvPr id="3074" name="Picture 2" descr="Jesus: O Servo Perfeito">
            <a:extLst>
              <a:ext uri="{FF2B5EF4-FFF2-40B4-BE49-F238E27FC236}">
                <a16:creationId xmlns:a16="http://schemas.microsoft.com/office/drawing/2014/main" id="{EE735FEC-33E2-4599-A278-FDE5FBABBA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8" r="25630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7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C2E9C7-501B-4A0C-843E-03D989A94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000" dirty="0"/>
              <a:t>3 O MINISTÉRIO DO SERVO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56DA336-B285-439A-AA20-816198E22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3.1.</a:t>
            </a:r>
            <a:r>
              <a:rPr lang="pt-BR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Um Ministério de libertação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33FAA4-90EF-4CD9-8F01-0719B5F50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926079"/>
            <a:ext cx="5157787" cy="3566795"/>
          </a:xfrm>
        </p:spPr>
        <p:txBody>
          <a:bodyPr>
            <a:normAutofit fontScale="625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 passagem de Isaías 42, encontramos explicitamente que o Servo do Senhor veio para tirar da prisão os presos, e do cárcere os que jazem em trevas (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vr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7). No relato de Marcos 5, é perceptível o poder de Cristo na libertação dos oprimidos por espíritos malignos; o homem gadareno era preso em cadeias e grilhões, pois ninguém o podia amansar.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7B113E0-D9FC-4B55-8CB7-894C9B4AE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dirty="0">
                <a:solidFill>
                  <a:srgbClr val="000000"/>
                </a:solidFill>
                <a:latin typeface="Open Sans" panose="020B0806030504020204" pitchFamily="34" charset="0"/>
              </a:rPr>
              <a:t>3.2. Um Ministério de Restauração e Milagres</a:t>
            </a:r>
            <a:endParaRPr lang="pt-BR" b="1" i="0" dirty="0">
              <a:solidFill>
                <a:srgbClr val="000000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6EB556A-BA55-4555-AC31-5C1E6192DC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79"/>
            <a:ext cx="5183188" cy="3664291"/>
          </a:xfrm>
        </p:spPr>
        <p:txBody>
          <a:bodyPr>
            <a:normAutofit fontScale="62500" lnSpcReduction="20000"/>
          </a:bodyPr>
          <a:lstStyle/>
          <a:p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Em Isaías 53 é profetizado que o Messias tomaria as nossas dores e enfermidades e as levaria sobre si. Só no Evangelho de Marcos encontramos o relato de 18 milagres efetuados pelo Servo do Senhor, promovendo a cura física das pessoas. Marcos diz que Seu poder era tanto que as pessoas arrojavam sobre Ele para lhe tocarem (3.10). Jesus deixou este dom para a igreja (1Co 12); cabe aos Seus discípulos buscar em oração e jejum e usá-los para a glória de Deus.</a:t>
            </a:r>
            <a:endParaRPr lang="pt-BR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Tinta 6">
                <a:extLst>
                  <a:ext uri="{FF2B5EF4-FFF2-40B4-BE49-F238E27FC236}">
                    <a16:creationId xmlns:a16="http://schemas.microsoft.com/office/drawing/2014/main" id="{6E488D7F-2BEE-403E-A9E2-C4B7D9548076}"/>
                  </a:ext>
                </a:extLst>
              </p14:cNvPr>
              <p14:cNvContentPartPr/>
              <p14:nvPr/>
            </p14:nvContentPartPr>
            <p14:xfrm>
              <a:off x="1478160" y="2842200"/>
              <a:ext cx="9266400" cy="3597120"/>
            </p14:xfrm>
          </p:contentPart>
        </mc:Choice>
        <mc:Fallback>
          <p:pic>
            <p:nvPicPr>
              <p:cNvPr id="7" name="Tinta 6">
                <a:extLst>
                  <a:ext uri="{FF2B5EF4-FFF2-40B4-BE49-F238E27FC236}">
                    <a16:creationId xmlns:a16="http://schemas.microsoft.com/office/drawing/2014/main" id="{6E488D7F-2BEE-403E-A9E2-C4B7D954807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68800" y="2832840"/>
                <a:ext cx="9285120" cy="361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0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>
            <a:extLst>
              <a:ext uri="{FF2B5EF4-FFF2-40B4-BE49-F238E27FC236}">
                <a16:creationId xmlns:a16="http://schemas.microsoft.com/office/drawing/2014/main" id="{EBDD1931-9E86-4402-9A68-33A2D9EF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72DE4C0-EE12-4CAC-98CF-A89349319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9CF03F-5E6E-4B23-89A5-81548BA4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rgbClr val="C17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 descr="Empresário com as mãos cruzadas">
            <a:extLst>
              <a:ext uri="{FF2B5EF4-FFF2-40B4-BE49-F238E27FC236}">
                <a16:creationId xmlns:a16="http://schemas.microsoft.com/office/drawing/2014/main" id="{3F7CE85C-9A7D-4AE0-9FEA-578CE63EB8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47"/>
          <a:stretch/>
        </p:blipFill>
        <p:spPr>
          <a:xfrm>
            <a:off x="20" y="10"/>
            <a:ext cx="4053550" cy="6857989"/>
          </a:xfrm>
          <a:custGeom>
            <a:avLst/>
            <a:gdLst/>
            <a:ahLst/>
            <a:cxnLst/>
            <a:rect l="l" t="t" r="r" b="b"/>
            <a:pathLst>
              <a:path w="4053570" h="6857999">
                <a:moveTo>
                  <a:pt x="0" y="0"/>
                </a:moveTo>
                <a:lnTo>
                  <a:pt x="4022851" y="0"/>
                </a:lnTo>
                <a:lnTo>
                  <a:pt x="4023684" y="7069"/>
                </a:lnTo>
                <a:cubicBezTo>
                  <a:pt x="4038634" y="90834"/>
                  <a:pt x="4036100" y="175741"/>
                  <a:pt x="4040154" y="260014"/>
                </a:cubicBezTo>
                <a:cubicBezTo>
                  <a:pt x="4044969" y="363071"/>
                  <a:pt x="4038888" y="466508"/>
                  <a:pt x="4036607" y="569818"/>
                </a:cubicBezTo>
                <a:cubicBezTo>
                  <a:pt x="4034833" y="657771"/>
                  <a:pt x="4026091" y="745598"/>
                  <a:pt x="4028752" y="833678"/>
                </a:cubicBezTo>
                <a:cubicBezTo>
                  <a:pt x="4028942" y="836724"/>
                  <a:pt x="4028942" y="839770"/>
                  <a:pt x="4028752" y="842816"/>
                </a:cubicBezTo>
                <a:cubicBezTo>
                  <a:pt x="4020643" y="939653"/>
                  <a:pt x="4020643" y="1036998"/>
                  <a:pt x="4028752" y="1133836"/>
                </a:cubicBezTo>
                <a:cubicBezTo>
                  <a:pt x="4031324" y="1174144"/>
                  <a:pt x="4030602" y="1214593"/>
                  <a:pt x="4026598" y="1254787"/>
                </a:cubicBezTo>
                <a:cubicBezTo>
                  <a:pt x="4022797" y="1305935"/>
                  <a:pt x="4010634" y="1357844"/>
                  <a:pt x="4019376" y="1408610"/>
                </a:cubicBezTo>
                <a:cubicBezTo>
                  <a:pt x="4025065" y="1450430"/>
                  <a:pt x="4028194" y="1492566"/>
                  <a:pt x="4028752" y="1534766"/>
                </a:cubicBezTo>
                <a:cubicBezTo>
                  <a:pt x="4033186" y="1629192"/>
                  <a:pt x="4029005" y="1724125"/>
                  <a:pt x="4027358" y="1818805"/>
                </a:cubicBezTo>
                <a:cubicBezTo>
                  <a:pt x="4025584" y="1929096"/>
                  <a:pt x="4028372" y="2039387"/>
                  <a:pt x="4019503" y="2149804"/>
                </a:cubicBezTo>
                <a:cubicBezTo>
                  <a:pt x="4014625" y="2239001"/>
                  <a:pt x="4014625" y="2328401"/>
                  <a:pt x="4019503" y="2417598"/>
                </a:cubicBezTo>
                <a:cubicBezTo>
                  <a:pt x="4021910" y="2499333"/>
                  <a:pt x="4034200" y="2580306"/>
                  <a:pt x="4032173" y="2662929"/>
                </a:cubicBezTo>
                <a:cubicBezTo>
                  <a:pt x="4029765" y="2759258"/>
                  <a:pt x="4018363" y="2855334"/>
                  <a:pt x="4021910" y="2951918"/>
                </a:cubicBezTo>
                <a:cubicBezTo>
                  <a:pt x="4023557" y="2997989"/>
                  <a:pt x="4023684" y="3044060"/>
                  <a:pt x="4024571" y="3090130"/>
                </a:cubicBezTo>
                <a:cubicBezTo>
                  <a:pt x="4025711" y="3145593"/>
                  <a:pt x="4035720" y="3200928"/>
                  <a:pt x="4030145" y="3256264"/>
                </a:cubicBezTo>
                <a:cubicBezTo>
                  <a:pt x="4020897" y="3348533"/>
                  <a:pt x="3996951" y="3439278"/>
                  <a:pt x="4011901" y="3533831"/>
                </a:cubicBezTo>
                <a:cubicBezTo>
                  <a:pt x="4020136" y="3585867"/>
                  <a:pt x="4029385" y="3638030"/>
                  <a:pt x="4034200" y="3690573"/>
                </a:cubicBezTo>
                <a:cubicBezTo>
                  <a:pt x="4038381" y="3737532"/>
                  <a:pt x="4048896" y="3785253"/>
                  <a:pt x="4040914" y="3831958"/>
                </a:cubicBezTo>
                <a:cubicBezTo>
                  <a:pt x="4034073" y="3871937"/>
                  <a:pt x="4037620" y="3911916"/>
                  <a:pt x="4032299" y="3951895"/>
                </a:cubicBezTo>
                <a:cubicBezTo>
                  <a:pt x="4025331" y="4004311"/>
                  <a:pt x="4021657" y="4057616"/>
                  <a:pt x="4016336" y="4110414"/>
                </a:cubicBezTo>
                <a:cubicBezTo>
                  <a:pt x="4011648" y="4158261"/>
                  <a:pt x="4007974" y="4205982"/>
                  <a:pt x="4020643" y="4250911"/>
                </a:cubicBezTo>
                <a:cubicBezTo>
                  <a:pt x="4051684" y="4363994"/>
                  <a:pt x="4034707" y="4476442"/>
                  <a:pt x="4023051" y="4588763"/>
                </a:cubicBezTo>
                <a:cubicBezTo>
                  <a:pt x="4017349" y="4643337"/>
                  <a:pt x="4008987" y="4701084"/>
                  <a:pt x="4021657" y="4751090"/>
                </a:cubicBezTo>
                <a:cubicBezTo>
                  <a:pt x="4044969" y="4839804"/>
                  <a:pt x="4026725" y="4924077"/>
                  <a:pt x="4016589" y="5009238"/>
                </a:cubicBezTo>
                <a:cubicBezTo>
                  <a:pt x="4004363" y="5092546"/>
                  <a:pt x="4006124" y="5177301"/>
                  <a:pt x="4021784" y="5260026"/>
                </a:cubicBezTo>
                <a:cubicBezTo>
                  <a:pt x="4034200" y="5318407"/>
                  <a:pt x="4034200" y="5377804"/>
                  <a:pt x="4035720" y="5436566"/>
                </a:cubicBezTo>
                <a:cubicBezTo>
                  <a:pt x="4036607" y="5473373"/>
                  <a:pt x="4023051" y="5510813"/>
                  <a:pt x="4014055" y="5547492"/>
                </a:cubicBezTo>
                <a:cubicBezTo>
                  <a:pt x="3997965" y="5613743"/>
                  <a:pt x="3992137" y="5681008"/>
                  <a:pt x="4014055" y="5745609"/>
                </a:cubicBezTo>
                <a:cubicBezTo>
                  <a:pt x="4044589" y="5835085"/>
                  <a:pt x="4062073" y="5924561"/>
                  <a:pt x="4049403" y="6019242"/>
                </a:cubicBezTo>
                <a:cubicBezTo>
                  <a:pt x="4042055" y="6077623"/>
                  <a:pt x="4040408" y="6137274"/>
                  <a:pt x="4029385" y="6194894"/>
                </a:cubicBezTo>
                <a:cubicBezTo>
                  <a:pt x="4011268" y="6290463"/>
                  <a:pt x="4017729" y="6385396"/>
                  <a:pt x="4032173" y="6479568"/>
                </a:cubicBezTo>
                <a:cubicBezTo>
                  <a:pt x="4042321" y="6558257"/>
                  <a:pt x="4043423" y="6637846"/>
                  <a:pt x="4035467" y="6716775"/>
                </a:cubicBezTo>
                <a:lnTo>
                  <a:pt x="402570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8ACDCB03-C6C8-4F67-B5FA-F8B4DB85EF61}"/>
              </a:ext>
            </a:extLst>
          </p:cNvPr>
          <p:cNvSpPr txBox="1"/>
          <p:nvPr/>
        </p:nvSpPr>
        <p:spPr>
          <a:xfrm>
            <a:off x="4165468" y="2731411"/>
            <a:ext cx="732028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0" i="0" dirty="0">
                <a:effectLst/>
                <a:latin typeface="Source Sans Pro" panose="020B0503030403020204" pitchFamily="34" charset="0"/>
              </a:rPr>
              <a:t>Durante Seu Ministério, percebemos o caráter restaurador de Jesus junto às pessoas, promovendo alento, perdão de pecados e restauração aos abatidos. Jesus restaurava as pessoas de maneira holística e espera que Seus discípulos também proclamem o Evangelho de Salvação.</a:t>
            </a:r>
            <a:endParaRPr lang="pt-BR" sz="2800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113ABBE-F551-4577-9DAA-FF24CB0A9FF3}"/>
              </a:ext>
            </a:extLst>
          </p:cNvPr>
          <p:cNvSpPr/>
          <p:nvPr/>
        </p:nvSpPr>
        <p:spPr>
          <a:xfrm>
            <a:off x="5263111" y="421658"/>
            <a:ext cx="302595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11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Reflexão!</a:t>
            </a:r>
            <a:endParaRPr lang="pt-BR" sz="11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2" name="Tinta 21">
                <a:extLst>
                  <a:ext uri="{FF2B5EF4-FFF2-40B4-BE49-F238E27FC236}">
                    <a16:creationId xmlns:a16="http://schemas.microsoft.com/office/drawing/2014/main" id="{874EDA15-9BAB-4748-8D11-EE105763FB2D}"/>
                  </a:ext>
                </a:extLst>
              </p14:cNvPr>
              <p14:cNvContentPartPr/>
              <p14:nvPr/>
            </p14:nvContentPartPr>
            <p14:xfrm>
              <a:off x="7238880" y="4366440"/>
              <a:ext cx="1692000" cy="701280"/>
            </p14:xfrm>
          </p:contentPart>
        </mc:Choice>
        <mc:Fallback>
          <p:pic>
            <p:nvPicPr>
              <p:cNvPr id="22" name="Tinta 21">
                <a:extLst>
                  <a:ext uri="{FF2B5EF4-FFF2-40B4-BE49-F238E27FC236}">
                    <a16:creationId xmlns:a16="http://schemas.microsoft.com/office/drawing/2014/main" id="{874EDA15-9BAB-4748-8D11-EE105763FB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29520" y="4357080"/>
                <a:ext cx="1710720" cy="72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1480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9D2268A-D939-4E78-91B6-6C7E46406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 descr="Óculos de leitura em um livro">
            <a:extLst>
              <a:ext uri="{FF2B5EF4-FFF2-40B4-BE49-F238E27FC236}">
                <a16:creationId xmlns:a16="http://schemas.microsoft.com/office/drawing/2014/main" id="{EAC932DA-6F4C-4E00-AA32-0C4B3DD3A1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156D6A5-6EA2-4EF6-B097-6395FA8B2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853673"/>
            <a:ext cx="4023360" cy="500479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/>
              <a:t>CONCLUSÃO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4F3D415-D075-4DC2-8A82-174E8FBF5583}"/>
              </a:ext>
            </a:extLst>
          </p:cNvPr>
          <p:cNvSpPr txBox="1"/>
          <p:nvPr/>
        </p:nvSpPr>
        <p:spPr>
          <a:xfrm>
            <a:off x="5599083" y="853673"/>
            <a:ext cx="5715000" cy="50047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bg1"/>
                </a:solidFill>
              </a:rPr>
              <a:t>Marcos </a:t>
            </a:r>
            <a:r>
              <a:rPr lang="en-US" sz="5400" dirty="0" err="1">
                <a:solidFill>
                  <a:schemeClr val="bg1"/>
                </a:solidFill>
              </a:rPr>
              <a:t>deixa</a:t>
            </a:r>
            <a:r>
              <a:rPr lang="en-US" sz="5400" dirty="0">
                <a:solidFill>
                  <a:schemeClr val="bg1"/>
                </a:solidFill>
              </a:rPr>
              <a:t> claro que a </a:t>
            </a:r>
            <a:r>
              <a:rPr lang="en-US" sz="5400" dirty="0" err="1">
                <a:solidFill>
                  <a:schemeClr val="bg1"/>
                </a:solidFill>
              </a:rPr>
              <a:t>mensagem</a:t>
            </a:r>
            <a:r>
              <a:rPr lang="en-US" sz="5400" dirty="0">
                <a:solidFill>
                  <a:schemeClr val="bg1"/>
                </a:solidFill>
              </a:rPr>
              <a:t> central de </a:t>
            </a:r>
            <a:r>
              <a:rPr lang="en-US" sz="5400" dirty="0" err="1">
                <a:solidFill>
                  <a:schemeClr val="bg1"/>
                </a:solidFill>
              </a:rPr>
              <a:t>seu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Evangelho</a:t>
            </a:r>
            <a:r>
              <a:rPr lang="en-US" sz="5400" dirty="0">
                <a:solidFill>
                  <a:schemeClr val="bg1"/>
                </a:solidFill>
              </a:rPr>
              <a:t> é que Cristo </a:t>
            </a:r>
            <a:r>
              <a:rPr lang="en-US" sz="5400" dirty="0" err="1">
                <a:solidFill>
                  <a:schemeClr val="bg1"/>
                </a:solidFill>
              </a:rPr>
              <a:t>veio</a:t>
            </a:r>
            <a:r>
              <a:rPr lang="en-US" sz="5400" dirty="0">
                <a:solidFill>
                  <a:schemeClr val="bg1"/>
                </a:solidFill>
              </a:rPr>
              <a:t> para </a:t>
            </a:r>
            <a:r>
              <a:rPr lang="en-US" sz="5400" dirty="0" err="1">
                <a:solidFill>
                  <a:schemeClr val="bg1"/>
                </a:solidFill>
              </a:rPr>
              <a:t>servir</a:t>
            </a:r>
            <a:r>
              <a:rPr lang="en-US" sz="5400" dirty="0">
                <a:solidFill>
                  <a:schemeClr val="bg1"/>
                </a:solidFill>
              </a:rPr>
              <a:t> e </a:t>
            </a:r>
            <a:r>
              <a:rPr lang="en-US" sz="5400" dirty="0" err="1">
                <a:solidFill>
                  <a:schemeClr val="bg1"/>
                </a:solidFill>
              </a:rPr>
              <a:t>resgatar</a:t>
            </a:r>
            <a:r>
              <a:rPr lang="en-US" sz="5400" dirty="0">
                <a:solidFill>
                  <a:schemeClr val="bg1"/>
                </a:solidFill>
              </a:rPr>
              <a:t> a </a:t>
            </a:r>
            <a:r>
              <a:rPr lang="en-US" sz="5400" dirty="0" err="1">
                <a:solidFill>
                  <a:schemeClr val="bg1"/>
                </a:solidFill>
              </a:rPr>
              <a:t>humanidade</a:t>
            </a:r>
            <a:r>
              <a:rPr lang="en-US" sz="5400" dirty="0">
                <a:solidFill>
                  <a:schemeClr val="bg1"/>
                </a:solidFill>
              </a:rPr>
              <a:t>.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21" name="sketchy content container">
            <a:extLst>
              <a:ext uri="{FF2B5EF4-FFF2-40B4-BE49-F238E27FC236}">
                <a16:creationId xmlns:a16="http://schemas.microsoft.com/office/drawing/2014/main" id="{E0C43A58-225D-452D-8185-0D89D1EED8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921" y="493776"/>
            <a:ext cx="6229604" cy="5722227"/>
          </a:xfrm>
          <a:custGeom>
            <a:avLst/>
            <a:gdLst>
              <a:gd name="connsiteX0" fmla="*/ 0 w 6229604"/>
              <a:gd name="connsiteY0" fmla="*/ 0 h 5722227"/>
              <a:gd name="connsiteX1" fmla="*/ 629882 w 6229604"/>
              <a:gd name="connsiteY1" fmla="*/ 0 h 5722227"/>
              <a:gd name="connsiteX2" fmla="*/ 1135172 w 6229604"/>
              <a:gd name="connsiteY2" fmla="*/ 0 h 5722227"/>
              <a:gd name="connsiteX3" fmla="*/ 1951943 w 6229604"/>
              <a:gd name="connsiteY3" fmla="*/ 0 h 5722227"/>
              <a:gd name="connsiteX4" fmla="*/ 2581825 w 6229604"/>
              <a:gd name="connsiteY4" fmla="*/ 0 h 5722227"/>
              <a:gd name="connsiteX5" fmla="*/ 3211707 w 6229604"/>
              <a:gd name="connsiteY5" fmla="*/ 0 h 5722227"/>
              <a:gd name="connsiteX6" fmla="*/ 4028477 w 6229604"/>
              <a:gd name="connsiteY6" fmla="*/ 0 h 5722227"/>
              <a:gd name="connsiteX7" fmla="*/ 4596063 w 6229604"/>
              <a:gd name="connsiteY7" fmla="*/ 0 h 5722227"/>
              <a:gd name="connsiteX8" fmla="*/ 5412834 w 6229604"/>
              <a:gd name="connsiteY8" fmla="*/ 0 h 5722227"/>
              <a:gd name="connsiteX9" fmla="*/ 6229604 w 6229604"/>
              <a:gd name="connsiteY9" fmla="*/ 0 h 5722227"/>
              <a:gd name="connsiteX10" fmla="*/ 6229604 w 6229604"/>
              <a:gd name="connsiteY10" fmla="*/ 635803 h 5722227"/>
              <a:gd name="connsiteX11" fmla="*/ 6229604 w 6229604"/>
              <a:gd name="connsiteY11" fmla="*/ 1271606 h 5722227"/>
              <a:gd name="connsiteX12" fmla="*/ 6229604 w 6229604"/>
              <a:gd name="connsiteY12" fmla="*/ 1964631 h 5722227"/>
              <a:gd name="connsiteX13" fmla="*/ 6229604 w 6229604"/>
              <a:gd name="connsiteY13" fmla="*/ 2428767 h 5722227"/>
              <a:gd name="connsiteX14" fmla="*/ 6229604 w 6229604"/>
              <a:gd name="connsiteY14" fmla="*/ 3064570 h 5722227"/>
              <a:gd name="connsiteX15" fmla="*/ 6229604 w 6229604"/>
              <a:gd name="connsiteY15" fmla="*/ 3700373 h 5722227"/>
              <a:gd name="connsiteX16" fmla="*/ 6229604 w 6229604"/>
              <a:gd name="connsiteY16" fmla="*/ 4336176 h 5722227"/>
              <a:gd name="connsiteX17" fmla="*/ 6229604 w 6229604"/>
              <a:gd name="connsiteY17" fmla="*/ 5029202 h 5722227"/>
              <a:gd name="connsiteX18" fmla="*/ 6229604 w 6229604"/>
              <a:gd name="connsiteY18" fmla="*/ 5722227 h 5722227"/>
              <a:gd name="connsiteX19" fmla="*/ 5475130 w 6229604"/>
              <a:gd name="connsiteY19" fmla="*/ 5722227 h 5722227"/>
              <a:gd name="connsiteX20" fmla="*/ 4907544 w 6229604"/>
              <a:gd name="connsiteY20" fmla="*/ 5722227 h 5722227"/>
              <a:gd name="connsiteX21" fmla="*/ 4090773 w 6229604"/>
              <a:gd name="connsiteY21" fmla="*/ 5722227 h 5722227"/>
              <a:gd name="connsiteX22" fmla="*/ 3398595 w 6229604"/>
              <a:gd name="connsiteY22" fmla="*/ 5722227 h 5722227"/>
              <a:gd name="connsiteX23" fmla="*/ 2831009 w 6229604"/>
              <a:gd name="connsiteY23" fmla="*/ 5722227 h 5722227"/>
              <a:gd name="connsiteX24" fmla="*/ 2138831 w 6229604"/>
              <a:gd name="connsiteY24" fmla="*/ 5722227 h 5722227"/>
              <a:gd name="connsiteX25" fmla="*/ 1633541 w 6229604"/>
              <a:gd name="connsiteY25" fmla="*/ 5722227 h 5722227"/>
              <a:gd name="connsiteX26" fmla="*/ 1128251 w 6229604"/>
              <a:gd name="connsiteY26" fmla="*/ 5722227 h 5722227"/>
              <a:gd name="connsiteX27" fmla="*/ 0 w 6229604"/>
              <a:gd name="connsiteY27" fmla="*/ 5722227 h 5722227"/>
              <a:gd name="connsiteX28" fmla="*/ 0 w 6229604"/>
              <a:gd name="connsiteY28" fmla="*/ 5200869 h 5722227"/>
              <a:gd name="connsiteX29" fmla="*/ 0 w 6229604"/>
              <a:gd name="connsiteY29" fmla="*/ 4450621 h 5722227"/>
              <a:gd name="connsiteX30" fmla="*/ 0 w 6229604"/>
              <a:gd name="connsiteY30" fmla="*/ 3872040 h 5722227"/>
              <a:gd name="connsiteX31" fmla="*/ 0 w 6229604"/>
              <a:gd name="connsiteY31" fmla="*/ 3407904 h 5722227"/>
              <a:gd name="connsiteX32" fmla="*/ 0 w 6229604"/>
              <a:gd name="connsiteY32" fmla="*/ 2714879 h 5722227"/>
              <a:gd name="connsiteX33" fmla="*/ 0 w 6229604"/>
              <a:gd name="connsiteY33" fmla="*/ 2193520 h 5722227"/>
              <a:gd name="connsiteX34" fmla="*/ 0 w 6229604"/>
              <a:gd name="connsiteY34" fmla="*/ 1500495 h 5722227"/>
              <a:gd name="connsiteX35" fmla="*/ 0 w 6229604"/>
              <a:gd name="connsiteY35" fmla="*/ 750248 h 5722227"/>
              <a:gd name="connsiteX36" fmla="*/ 0 w 6229604"/>
              <a:gd name="connsiteY36" fmla="*/ 0 h 572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604" h="5722227" extrusionOk="0">
                <a:moveTo>
                  <a:pt x="0" y="0"/>
                </a:moveTo>
                <a:cubicBezTo>
                  <a:pt x="134765" y="733"/>
                  <a:pt x="359555" y="-15387"/>
                  <a:pt x="629882" y="0"/>
                </a:cubicBezTo>
                <a:cubicBezTo>
                  <a:pt x="900209" y="15387"/>
                  <a:pt x="965450" y="15937"/>
                  <a:pt x="1135172" y="0"/>
                </a:cubicBezTo>
                <a:cubicBezTo>
                  <a:pt x="1304894" y="-15937"/>
                  <a:pt x="1787212" y="10921"/>
                  <a:pt x="1951943" y="0"/>
                </a:cubicBezTo>
                <a:cubicBezTo>
                  <a:pt x="2116674" y="-10921"/>
                  <a:pt x="2378222" y="13313"/>
                  <a:pt x="2581825" y="0"/>
                </a:cubicBezTo>
                <a:cubicBezTo>
                  <a:pt x="2785428" y="-13313"/>
                  <a:pt x="2915218" y="19972"/>
                  <a:pt x="3211707" y="0"/>
                </a:cubicBezTo>
                <a:cubicBezTo>
                  <a:pt x="3508196" y="-19972"/>
                  <a:pt x="3832828" y="-34359"/>
                  <a:pt x="4028477" y="0"/>
                </a:cubicBezTo>
                <a:cubicBezTo>
                  <a:pt x="4224126" y="34359"/>
                  <a:pt x="4361257" y="4467"/>
                  <a:pt x="4596063" y="0"/>
                </a:cubicBezTo>
                <a:cubicBezTo>
                  <a:pt x="4830869" y="-4467"/>
                  <a:pt x="5091403" y="-7365"/>
                  <a:pt x="5412834" y="0"/>
                </a:cubicBezTo>
                <a:cubicBezTo>
                  <a:pt x="5734265" y="7365"/>
                  <a:pt x="6034988" y="-26786"/>
                  <a:pt x="6229604" y="0"/>
                </a:cubicBezTo>
                <a:cubicBezTo>
                  <a:pt x="6208296" y="256153"/>
                  <a:pt x="6219810" y="335049"/>
                  <a:pt x="6229604" y="635803"/>
                </a:cubicBezTo>
                <a:cubicBezTo>
                  <a:pt x="6239398" y="936557"/>
                  <a:pt x="6230184" y="1092448"/>
                  <a:pt x="6229604" y="1271606"/>
                </a:cubicBezTo>
                <a:cubicBezTo>
                  <a:pt x="6229024" y="1450764"/>
                  <a:pt x="6217841" y="1797531"/>
                  <a:pt x="6229604" y="1964631"/>
                </a:cubicBezTo>
                <a:cubicBezTo>
                  <a:pt x="6241367" y="2131731"/>
                  <a:pt x="6220367" y="2235822"/>
                  <a:pt x="6229604" y="2428767"/>
                </a:cubicBezTo>
                <a:cubicBezTo>
                  <a:pt x="6238841" y="2621712"/>
                  <a:pt x="6220929" y="2925917"/>
                  <a:pt x="6229604" y="3064570"/>
                </a:cubicBezTo>
                <a:cubicBezTo>
                  <a:pt x="6238279" y="3203223"/>
                  <a:pt x="6256755" y="3501958"/>
                  <a:pt x="6229604" y="3700373"/>
                </a:cubicBezTo>
                <a:cubicBezTo>
                  <a:pt x="6202453" y="3898788"/>
                  <a:pt x="6201714" y="4046823"/>
                  <a:pt x="6229604" y="4336176"/>
                </a:cubicBezTo>
                <a:cubicBezTo>
                  <a:pt x="6257494" y="4625529"/>
                  <a:pt x="6258821" y="4774033"/>
                  <a:pt x="6229604" y="5029202"/>
                </a:cubicBezTo>
                <a:cubicBezTo>
                  <a:pt x="6200387" y="5284371"/>
                  <a:pt x="6233334" y="5383875"/>
                  <a:pt x="6229604" y="5722227"/>
                </a:cubicBezTo>
                <a:cubicBezTo>
                  <a:pt x="6016393" y="5707881"/>
                  <a:pt x="5684528" y="5751176"/>
                  <a:pt x="5475130" y="5722227"/>
                </a:cubicBezTo>
                <a:cubicBezTo>
                  <a:pt x="5265732" y="5693278"/>
                  <a:pt x="5082862" y="5732690"/>
                  <a:pt x="4907544" y="5722227"/>
                </a:cubicBezTo>
                <a:cubicBezTo>
                  <a:pt x="4732226" y="5711764"/>
                  <a:pt x="4474837" y="5716289"/>
                  <a:pt x="4090773" y="5722227"/>
                </a:cubicBezTo>
                <a:cubicBezTo>
                  <a:pt x="3706709" y="5728165"/>
                  <a:pt x="3645902" y="5723973"/>
                  <a:pt x="3398595" y="5722227"/>
                </a:cubicBezTo>
                <a:cubicBezTo>
                  <a:pt x="3151288" y="5720481"/>
                  <a:pt x="3001606" y="5732695"/>
                  <a:pt x="2831009" y="5722227"/>
                </a:cubicBezTo>
                <a:cubicBezTo>
                  <a:pt x="2660412" y="5711759"/>
                  <a:pt x="2424161" y="5689878"/>
                  <a:pt x="2138831" y="5722227"/>
                </a:cubicBezTo>
                <a:cubicBezTo>
                  <a:pt x="1853501" y="5754576"/>
                  <a:pt x="1788223" y="5720540"/>
                  <a:pt x="1633541" y="5722227"/>
                </a:cubicBezTo>
                <a:cubicBezTo>
                  <a:pt x="1478859" y="5723915"/>
                  <a:pt x="1324151" y="5739059"/>
                  <a:pt x="1128251" y="5722227"/>
                </a:cubicBezTo>
                <a:cubicBezTo>
                  <a:pt x="932351" y="5705396"/>
                  <a:pt x="522340" y="5691488"/>
                  <a:pt x="0" y="5722227"/>
                </a:cubicBezTo>
                <a:cubicBezTo>
                  <a:pt x="-8445" y="5596771"/>
                  <a:pt x="-11215" y="5344833"/>
                  <a:pt x="0" y="5200869"/>
                </a:cubicBezTo>
                <a:cubicBezTo>
                  <a:pt x="11215" y="5056905"/>
                  <a:pt x="20310" y="4693766"/>
                  <a:pt x="0" y="4450621"/>
                </a:cubicBezTo>
                <a:cubicBezTo>
                  <a:pt x="-20310" y="4207476"/>
                  <a:pt x="817" y="4075053"/>
                  <a:pt x="0" y="3872040"/>
                </a:cubicBezTo>
                <a:cubicBezTo>
                  <a:pt x="-817" y="3669027"/>
                  <a:pt x="-21729" y="3595882"/>
                  <a:pt x="0" y="3407904"/>
                </a:cubicBezTo>
                <a:cubicBezTo>
                  <a:pt x="21729" y="3219926"/>
                  <a:pt x="-30605" y="3052469"/>
                  <a:pt x="0" y="2714879"/>
                </a:cubicBezTo>
                <a:cubicBezTo>
                  <a:pt x="30605" y="2377289"/>
                  <a:pt x="-16081" y="2430808"/>
                  <a:pt x="0" y="2193520"/>
                </a:cubicBezTo>
                <a:cubicBezTo>
                  <a:pt x="16081" y="1956232"/>
                  <a:pt x="18120" y="1817979"/>
                  <a:pt x="0" y="1500495"/>
                </a:cubicBezTo>
                <a:cubicBezTo>
                  <a:pt x="-18120" y="1183011"/>
                  <a:pt x="23969" y="972269"/>
                  <a:pt x="0" y="750248"/>
                </a:cubicBezTo>
                <a:cubicBezTo>
                  <a:pt x="-23969" y="528227"/>
                  <a:pt x="-3769" y="358360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63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42" y="511495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5" y="2194376"/>
            <a:ext cx="4400800" cy="43199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 O CANAL?</a:t>
            </a:r>
          </a:p>
        </p:txBody>
      </p:sp>
      <p:pic>
        <p:nvPicPr>
          <p:cNvPr id="9" name="Imagem 8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44948E2E-8CF8-4250-8652-0C3C0631CD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7" y="903481"/>
            <a:ext cx="953037" cy="119129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Tinta 1">
                <a:extLst>
                  <a:ext uri="{FF2B5EF4-FFF2-40B4-BE49-F238E27FC236}">
                    <a16:creationId xmlns:a16="http://schemas.microsoft.com/office/drawing/2014/main" id="{64C0EBB6-D270-4C38-A8C5-C70757E7B2A4}"/>
                  </a:ext>
                </a:extLst>
              </p14:cNvPr>
              <p14:cNvContentPartPr/>
              <p14:nvPr/>
            </p14:nvContentPartPr>
            <p14:xfrm>
              <a:off x="6477120" y="1447920"/>
              <a:ext cx="4473000" cy="4610520"/>
            </p14:xfrm>
          </p:contentPart>
        </mc:Choice>
        <mc:Fallback>
          <p:pic>
            <p:nvPicPr>
              <p:cNvPr id="2" name="Tinta 1">
                <a:extLst>
                  <a:ext uri="{FF2B5EF4-FFF2-40B4-BE49-F238E27FC236}">
                    <a16:creationId xmlns:a16="http://schemas.microsoft.com/office/drawing/2014/main" id="{64C0EBB6-D270-4C38-A8C5-C70757E7B2A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67760" y="1438560"/>
                <a:ext cx="4491720" cy="462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55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Descrição gerada automaticamente">
            <a:extLst>
              <a:ext uri="{FF2B5EF4-FFF2-40B4-BE49-F238E27FC236}">
                <a16:creationId xmlns:a16="http://schemas.microsoft.com/office/drawing/2014/main" id="{C7A36417-C583-493C-93AB-78D0FB77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90396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DEC6C1D-CD84-461F-95EA-C114EF290937}"/>
              </a:ext>
            </a:extLst>
          </p:cNvPr>
          <p:cNvSpPr/>
          <p:nvPr/>
        </p:nvSpPr>
        <p:spPr>
          <a:xfrm>
            <a:off x="7830367" y="290396"/>
            <a:ext cx="3501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Subsídio ao Professor</a:t>
            </a:r>
          </a:p>
        </p:txBody>
      </p:sp>
      <p:pic>
        <p:nvPicPr>
          <p:cNvPr id="8194" name="Picture 2" descr="jesus Logo | Free Logo Design Tool from Flaming Text">
            <a:extLst>
              <a:ext uri="{FF2B5EF4-FFF2-40B4-BE49-F238E27FC236}">
                <a16:creationId xmlns:a16="http://schemas.microsoft.com/office/drawing/2014/main" id="{9DC23309-CE6D-4F93-A32E-567A40B04C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327" y="4996055"/>
            <a:ext cx="2402781" cy="157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6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921A2-8643-4219-AFE2-5DB656DE0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14" y="2070387"/>
            <a:ext cx="5685263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Referências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bibliográficas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3BA32D8-CC17-456C-B02E-3A2B0DFEF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083" y="5148169"/>
            <a:ext cx="1427239" cy="1256325"/>
          </a:xfrm>
          <a:prstGeom prst="rect">
            <a:avLst/>
          </a:prstGeom>
        </p:spPr>
      </p:pic>
      <p:pic>
        <p:nvPicPr>
          <p:cNvPr id="10" name="Imagem 9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5DE844DA-0711-4D06-920D-E1DDCA7FA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3699802"/>
            <a:ext cx="2412065" cy="3015080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F8A8B877-8302-40F1-825B-3F402331BC04}"/>
              </a:ext>
            </a:extLst>
          </p:cNvPr>
          <p:cNvSpPr txBox="1"/>
          <p:nvPr/>
        </p:nvSpPr>
        <p:spPr>
          <a:xfrm>
            <a:off x="4764359" y="2357939"/>
            <a:ext cx="60941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0" i="0" u="none" strike="noStrike" dirty="0">
                <a:effectLst/>
                <a:latin typeface="Source Sans Pro" panose="020B0503030403020204" pitchFamily="34" charset="0"/>
                <a:hlinkClick r:id="rId4"/>
              </a:rPr>
              <a:t>EBD Betel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 – LIÇÃO 6 </a:t>
            </a:r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Jesus o sacrifício perfeito.</a:t>
            </a:r>
          </a:p>
          <a:p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2° Trimestre 2021 | Tema: Os Evangelhos – A representação de Jesus em quatro dimensões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956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Pessoa escrevendo operação matemática em um quadro de giz">
            <a:extLst>
              <a:ext uri="{FF2B5EF4-FFF2-40B4-BE49-F238E27FC236}">
                <a16:creationId xmlns:a16="http://schemas.microsoft.com/office/drawing/2014/main" id="{690CA4F4-A0E4-44EA-8BFC-A2F7245E6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8DF2DC7-CFF8-4B72-8A47-E80F6331D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1125537"/>
            <a:ext cx="7810500" cy="427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90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832AF6-6A73-45E6-9904-F4BCE6003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882" y="342900"/>
            <a:ext cx="4014724" cy="1271502"/>
          </a:xfrm>
        </p:spPr>
        <p:txBody>
          <a:bodyPr>
            <a:normAutofit fontScale="90000"/>
          </a:bodyPr>
          <a:lstStyle/>
          <a:p>
            <a:r>
              <a:rPr lang="pt-BR" sz="6000" dirty="0" err="1"/>
              <a:t>Pré</a:t>
            </a:r>
            <a:r>
              <a:rPr lang="pt-BR" sz="6000" dirty="0"/>
              <a:t> Textual</a:t>
            </a:r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C814EA9F-D837-47A0-9276-7C514BF08C96}"/>
              </a:ext>
            </a:extLst>
          </p:cNvPr>
          <p:cNvSpPr txBox="1">
            <a:spLocks/>
          </p:cNvSpPr>
          <p:nvPr/>
        </p:nvSpPr>
        <p:spPr>
          <a:xfrm>
            <a:off x="437802" y="3688981"/>
            <a:ext cx="2914187" cy="1229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0" tIns="11430" rIns="0" bIns="0" rtlCol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5080" lvl="0">
              <a:lnSpc>
                <a:spcPts val="2390"/>
              </a:lnSpc>
              <a:spcBef>
                <a:spcPts val="90"/>
              </a:spcBef>
              <a:defRPr/>
            </a:pPr>
            <a:r>
              <a:rPr lang="pt-BR" dirty="0"/>
              <a:t>“E Ele lhes disse: Vamos às aldeias vizinhas, para que eu ali também pregue, porque para isto eu vim”. Mc 1.38</a:t>
            </a:r>
            <a:endParaRPr kumimoji="0" lang="pt-BR" sz="1900" b="0" i="0" u="none" strike="noStrike" kern="0" cap="none" spc="-1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8EA9BD9-407C-46D1-BB1B-9AD8AB4B9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02" y="2911844"/>
            <a:ext cx="1990725" cy="51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C64B633C-7828-4F97-A06C-8417EECB2CF1}"/>
              </a:ext>
            </a:extLst>
          </p:cNvPr>
          <p:cNvSpPr txBox="1"/>
          <p:nvPr/>
        </p:nvSpPr>
        <p:spPr>
          <a:xfrm>
            <a:off x="4545496" y="468516"/>
            <a:ext cx="6813322" cy="193899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OBJETIVOS DA LIÇÃO</a:t>
            </a:r>
          </a:p>
          <a:p>
            <a:r>
              <a:rPr lang="pt-BR" sz="24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Mostrar </a:t>
            </a:r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a noção de servo no Antigo Testamento;</a:t>
            </a:r>
          </a:p>
          <a:p>
            <a:r>
              <a:rPr lang="pt-BR" sz="24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Analisar </a:t>
            </a:r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a ótica de Marcos em seu Evangelho;</a:t>
            </a:r>
          </a:p>
          <a:p>
            <a:r>
              <a:rPr lang="pt-BR" sz="24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Perceber </a:t>
            </a:r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o foco de Marcos em mostrar Jesus como servo.</a:t>
            </a:r>
          </a:p>
        </p:txBody>
      </p:sp>
      <p:pic>
        <p:nvPicPr>
          <p:cNvPr id="13" name="Gráfico 12" descr="Na mosca com preenchimento sólido">
            <a:extLst>
              <a:ext uri="{FF2B5EF4-FFF2-40B4-BE49-F238E27FC236}">
                <a16:creationId xmlns:a16="http://schemas.microsoft.com/office/drawing/2014/main" id="{6122AA22-D3F2-4AA6-B213-2A5BC2DDD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80308" y="1438012"/>
            <a:ext cx="1990725" cy="1990725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2F5F15C5-E134-49DB-ACB2-6B061D9715CC}"/>
              </a:ext>
            </a:extLst>
          </p:cNvPr>
          <p:cNvSpPr txBox="1"/>
          <p:nvPr/>
        </p:nvSpPr>
        <p:spPr>
          <a:xfrm>
            <a:off x="4210001" y="2508578"/>
            <a:ext cx="613575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b="1" i="0" dirty="0">
                <a:solidFill>
                  <a:srgbClr val="111111"/>
                </a:solidFill>
                <a:effectLst/>
                <a:latin typeface="-apple-system"/>
              </a:rPr>
              <a:t>Marcos 10:39-45 NVI</a:t>
            </a:r>
          </a:p>
          <a:p>
            <a:pPr algn="l"/>
            <a:r>
              <a:rPr lang="pt-BR" b="0" i="0" dirty="0">
                <a:solidFill>
                  <a:srgbClr val="111111"/>
                </a:solidFill>
                <a:effectLst/>
                <a:latin typeface="-apple-system"/>
              </a:rPr>
              <a:t>“Podemos”, responderam eles. Jesus lhes disse: “Vocês beberão o cálice que estou bebendo e serão batizados com o batismo com que estou sendo batizado; mas o assentar-se à minha direita ou à minha esquerda não cabe a mim conceder. Esses lugares pertencem àqueles para quem foram preparados”. Quando os outros dez ouviram essas coisas, ficaram indignados com Tiago e João. Jesus os chamou e disse: “Vocês sabem que aqueles que são considerados governantes das nações as dominam, e as pessoas importantes exercem poder sobre elas. Não será assim entre vocês. Ao contrário, quem quiser tornar-se importante entre vocês deverá ser servo; e quem quiser ser o primeiro deverá ser escravo de todos. Pois nem mesmo o Filho do homem veio para ser servido, mas para servir e dar a sua vida em resgate por muitos”. (NVI)</a:t>
            </a:r>
          </a:p>
        </p:txBody>
      </p:sp>
    </p:spTree>
    <p:extLst>
      <p:ext uri="{BB962C8B-B14F-4D97-AF65-F5344CB8AC3E}">
        <p14:creationId xmlns:p14="http://schemas.microsoft.com/office/powerpoint/2010/main" val="58904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2CD8918-96B9-4AF1-B838-7BEC3112E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600" dirty="0"/>
              <a:t>📘 LEITURA SEMANAL</a:t>
            </a:r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639CD5"/>
          </a:solidFill>
          <a:ln w="38100" cap="rnd">
            <a:solidFill>
              <a:srgbClr val="639CD5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 descr="Empresária escrevendo em um bloco de notas">
            <a:extLst>
              <a:ext uri="{FF2B5EF4-FFF2-40B4-BE49-F238E27FC236}">
                <a16:creationId xmlns:a16="http://schemas.microsoft.com/office/drawing/2014/main" id="{73B4F9AD-0E43-4127-87ED-364E75431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457" y="106046"/>
            <a:ext cx="2022689" cy="6858000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B2AB71E1-14C7-4CF4-B6F1-095DE1E00164}"/>
              </a:ext>
            </a:extLst>
          </p:cNvPr>
          <p:cNvSpPr txBox="1"/>
          <p:nvPr/>
        </p:nvSpPr>
        <p:spPr>
          <a:xfrm>
            <a:off x="1649013" y="338956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SEG 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| Mc 1.21-22 Jesus servindo em </a:t>
            </a:r>
            <a:r>
              <a:rPr lang="pt-BR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hlinkClick r:id="rId3"/>
              </a:rPr>
              <a:t>Cafarnaum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TER 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| 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Jo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9.4 Jesus a serviço de Seu Pai.</a:t>
            </a:r>
          </a:p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QUA 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| 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Is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52.13 O servo agirá com prudência.</a:t>
            </a:r>
          </a:p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QUI 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| </a:t>
            </a:r>
            <a:r>
              <a:rPr lang="pt-BR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Fp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2.7 Jesus assumiu forma de servo.</a:t>
            </a:r>
          </a:p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SEX 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| Mc 1.32-34 Jesus a serviço da multidão.</a:t>
            </a:r>
          </a:p>
          <a:p>
            <a:pPr algn="l"/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SÁB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 | Mc 9.35 Os discípulos precisam servir. </a:t>
            </a:r>
          </a:p>
        </p:txBody>
      </p:sp>
    </p:spTree>
    <p:extLst>
      <p:ext uri="{BB962C8B-B14F-4D97-AF65-F5344CB8AC3E}">
        <p14:creationId xmlns:p14="http://schemas.microsoft.com/office/powerpoint/2010/main" val="276531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44000" decel="4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B72DE4C0-EE12-4CAC-98CF-A89349319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29CF03F-5E6E-4B23-89A5-81548BA4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rgbClr val="E8C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6D2A5BC-D0F1-4AB5-92A6-61F27CDA9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6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pt-BR" sz="7200" dirty="0">
                <a:solidFill>
                  <a:schemeClr val="bg1"/>
                </a:solidFill>
              </a:rPr>
              <a:t>Introdução</a:t>
            </a:r>
            <a:r>
              <a:rPr lang="pt-BR" sz="7200" dirty="0"/>
              <a:t>:</a:t>
            </a:r>
          </a:p>
        </p:txBody>
      </p:sp>
      <p:sp>
        <p:nvSpPr>
          <p:cNvPr id="139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C33D4CF-EDD0-4B17-A199-9E092CF6D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>
            <a:normAutofit/>
          </a:bodyPr>
          <a:lstStyle/>
          <a:p>
            <a:pPr marL="12700" marR="5080">
              <a:spcBef>
                <a:spcPts val="1285"/>
              </a:spcBef>
            </a:pPr>
            <a:r>
              <a:rPr lang="pt-BR" dirty="0">
                <a:solidFill>
                  <a:schemeClr val="bg1"/>
                </a:solidFill>
                <a:latin typeface="Calibri"/>
                <a:cs typeface="Calibri"/>
              </a:rPr>
              <a:t>O Evangelho de Marcos revela o Cristo como servo enviado de Deus, não somente para mostrar as grandezas do Altíssimo, mas também para servir as pessoas, atendê-las em suas necessidades e dar a sua vida por elas</a:t>
            </a:r>
            <a:endParaRPr lang="pt-BR" dirty="0">
              <a:solidFill>
                <a:schemeClr val="bg1"/>
              </a:solidFill>
              <a:highlight>
                <a:srgbClr val="FFFF00"/>
              </a:highlight>
              <a:latin typeface="Calibri"/>
              <a:cs typeface="Calibri"/>
            </a:endParaRPr>
          </a:p>
        </p:txBody>
      </p:sp>
      <p:pic>
        <p:nvPicPr>
          <p:cNvPr id="4098" name="Picture 2" descr="A Discutível Terminação do Evangelho de Marcos | SÉTIMO DIA">
            <a:extLst>
              <a:ext uri="{FF2B5EF4-FFF2-40B4-BE49-F238E27FC236}">
                <a16:creationId xmlns:a16="http://schemas.microsoft.com/office/drawing/2014/main" id="{5804DBCD-3B63-4283-8C8D-3E74F99B53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1" r="10950"/>
          <a:stretch/>
        </p:blipFill>
        <p:spPr bwMode="auto">
          <a:xfrm>
            <a:off x="20" y="10"/>
            <a:ext cx="4053550" cy="6857989"/>
          </a:xfrm>
          <a:custGeom>
            <a:avLst/>
            <a:gdLst/>
            <a:ahLst/>
            <a:cxnLst/>
            <a:rect l="l" t="t" r="r" b="b"/>
            <a:pathLst>
              <a:path w="4053570" h="6857999">
                <a:moveTo>
                  <a:pt x="0" y="0"/>
                </a:moveTo>
                <a:lnTo>
                  <a:pt x="4022851" y="0"/>
                </a:lnTo>
                <a:lnTo>
                  <a:pt x="4023684" y="7069"/>
                </a:lnTo>
                <a:cubicBezTo>
                  <a:pt x="4038634" y="90834"/>
                  <a:pt x="4036100" y="175741"/>
                  <a:pt x="4040154" y="260014"/>
                </a:cubicBezTo>
                <a:cubicBezTo>
                  <a:pt x="4044969" y="363071"/>
                  <a:pt x="4038888" y="466508"/>
                  <a:pt x="4036607" y="569818"/>
                </a:cubicBezTo>
                <a:cubicBezTo>
                  <a:pt x="4034833" y="657771"/>
                  <a:pt x="4026091" y="745598"/>
                  <a:pt x="4028752" y="833678"/>
                </a:cubicBezTo>
                <a:cubicBezTo>
                  <a:pt x="4028942" y="836724"/>
                  <a:pt x="4028942" y="839770"/>
                  <a:pt x="4028752" y="842816"/>
                </a:cubicBezTo>
                <a:cubicBezTo>
                  <a:pt x="4020643" y="939653"/>
                  <a:pt x="4020643" y="1036998"/>
                  <a:pt x="4028752" y="1133836"/>
                </a:cubicBezTo>
                <a:cubicBezTo>
                  <a:pt x="4031324" y="1174144"/>
                  <a:pt x="4030602" y="1214593"/>
                  <a:pt x="4026598" y="1254787"/>
                </a:cubicBezTo>
                <a:cubicBezTo>
                  <a:pt x="4022797" y="1305935"/>
                  <a:pt x="4010634" y="1357844"/>
                  <a:pt x="4019376" y="1408610"/>
                </a:cubicBezTo>
                <a:cubicBezTo>
                  <a:pt x="4025065" y="1450430"/>
                  <a:pt x="4028194" y="1492566"/>
                  <a:pt x="4028752" y="1534766"/>
                </a:cubicBezTo>
                <a:cubicBezTo>
                  <a:pt x="4033186" y="1629192"/>
                  <a:pt x="4029005" y="1724125"/>
                  <a:pt x="4027358" y="1818805"/>
                </a:cubicBezTo>
                <a:cubicBezTo>
                  <a:pt x="4025584" y="1929096"/>
                  <a:pt x="4028372" y="2039387"/>
                  <a:pt x="4019503" y="2149804"/>
                </a:cubicBezTo>
                <a:cubicBezTo>
                  <a:pt x="4014625" y="2239001"/>
                  <a:pt x="4014625" y="2328401"/>
                  <a:pt x="4019503" y="2417598"/>
                </a:cubicBezTo>
                <a:cubicBezTo>
                  <a:pt x="4021910" y="2499333"/>
                  <a:pt x="4034200" y="2580306"/>
                  <a:pt x="4032173" y="2662929"/>
                </a:cubicBezTo>
                <a:cubicBezTo>
                  <a:pt x="4029765" y="2759258"/>
                  <a:pt x="4018363" y="2855334"/>
                  <a:pt x="4021910" y="2951918"/>
                </a:cubicBezTo>
                <a:cubicBezTo>
                  <a:pt x="4023557" y="2997989"/>
                  <a:pt x="4023684" y="3044060"/>
                  <a:pt x="4024571" y="3090130"/>
                </a:cubicBezTo>
                <a:cubicBezTo>
                  <a:pt x="4025711" y="3145593"/>
                  <a:pt x="4035720" y="3200928"/>
                  <a:pt x="4030145" y="3256264"/>
                </a:cubicBezTo>
                <a:cubicBezTo>
                  <a:pt x="4020897" y="3348533"/>
                  <a:pt x="3996951" y="3439278"/>
                  <a:pt x="4011901" y="3533831"/>
                </a:cubicBezTo>
                <a:cubicBezTo>
                  <a:pt x="4020136" y="3585867"/>
                  <a:pt x="4029385" y="3638030"/>
                  <a:pt x="4034200" y="3690573"/>
                </a:cubicBezTo>
                <a:cubicBezTo>
                  <a:pt x="4038381" y="3737532"/>
                  <a:pt x="4048896" y="3785253"/>
                  <a:pt x="4040914" y="3831958"/>
                </a:cubicBezTo>
                <a:cubicBezTo>
                  <a:pt x="4034073" y="3871937"/>
                  <a:pt x="4037620" y="3911916"/>
                  <a:pt x="4032299" y="3951895"/>
                </a:cubicBezTo>
                <a:cubicBezTo>
                  <a:pt x="4025331" y="4004311"/>
                  <a:pt x="4021657" y="4057616"/>
                  <a:pt x="4016336" y="4110414"/>
                </a:cubicBezTo>
                <a:cubicBezTo>
                  <a:pt x="4011648" y="4158261"/>
                  <a:pt x="4007974" y="4205982"/>
                  <a:pt x="4020643" y="4250911"/>
                </a:cubicBezTo>
                <a:cubicBezTo>
                  <a:pt x="4051684" y="4363994"/>
                  <a:pt x="4034707" y="4476442"/>
                  <a:pt x="4023051" y="4588763"/>
                </a:cubicBezTo>
                <a:cubicBezTo>
                  <a:pt x="4017349" y="4643337"/>
                  <a:pt x="4008987" y="4701084"/>
                  <a:pt x="4021657" y="4751090"/>
                </a:cubicBezTo>
                <a:cubicBezTo>
                  <a:pt x="4044969" y="4839804"/>
                  <a:pt x="4026725" y="4924077"/>
                  <a:pt x="4016589" y="5009238"/>
                </a:cubicBezTo>
                <a:cubicBezTo>
                  <a:pt x="4004363" y="5092546"/>
                  <a:pt x="4006124" y="5177301"/>
                  <a:pt x="4021784" y="5260026"/>
                </a:cubicBezTo>
                <a:cubicBezTo>
                  <a:pt x="4034200" y="5318407"/>
                  <a:pt x="4034200" y="5377804"/>
                  <a:pt x="4035720" y="5436566"/>
                </a:cubicBezTo>
                <a:cubicBezTo>
                  <a:pt x="4036607" y="5473373"/>
                  <a:pt x="4023051" y="5510813"/>
                  <a:pt x="4014055" y="5547492"/>
                </a:cubicBezTo>
                <a:cubicBezTo>
                  <a:pt x="3997965" y="5613743"/>
                  <a:pt x="3992137" y="5681008"/>
                  <a:pt x="4014055" y="5745609"/>
                </a:cubicBezTo>
                <a:cubicBezTo>
                  <a:pt x="4044589" y="5835085"/>
                  <a:pt x="4062073" y="5924561"/>
                  <a:pt x="4049403" y="6019242"/>
                </a:cubicBezTo>
                <a:cubicBezTo>
                  <a:pt x="4042055" y="6077623"/>
                  <a:pt x="4040408" y="6137274"/>
                  <a:pt x="4029385" y="6194894"/>
                </a:cubicBezTo>
                <a:cubicBezTo>
                  <a:pt x="4011268" y="6290463"/>
                  <a:pt x="4017729" y="6385396"/>
                  <a:pt x="4032173" y="6479568"/>
                </a:cubicBezTo>
                <a:cubicBezTo>
                  <a:pt x="4042321" y="6558257"/>
                  <a:pt x="4043423" y="6637846"/>
                  <a:pt x="4035467" y="6716775"/>
                </a:cubicBezTo>
                <a:lnTo>
                  <a:pt x="4025707" y="6857999"/>
                </a:lnTo>
                <a:lnTo>
                  <a:pt x="0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027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C5715C"/>
          </a:solidFill>
          <a:ln w="38100" cap="rnd">
            <a:solidFill>
              <a:srgbClr val="C5715C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Espaço Reservado para Conteúdo 6" descr="Estrada em direção a uma formação rochosa interessante">
            <a:extLst>
              <a:ext uri="{FF2B5EF4-FFF2-40B4-BE49-F238E27FC236}">
                <a16:creationId xmlns:a16="http://schemas.microsoft.com/office/drawing/2014/main" id="{DA0BEE10-35DF-4851-97DF-74037AA748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92"/>
            <a:ext cx="12192000" cy="6866372"/>
          </a:xfr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C2C91F7-3788-4DF0-9740-4269F7A2C6B8}"/>
              </a:ext>
            </a:extLst>
          </p:cNvPr>
          <p:cNvSpPr txBox="1"/>
          <p:nvPr/>
        </p:nvSpPr>
        <p:spPr>
          <a:xfrm>
            <a:off x="3314090" y="1929384"/>
            <a:ext cx="5110089" cy="34125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228600" indent="-22860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4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🔑 #pontochave</a:t>
            </a:r>
            <a:br>
              <a:rPr kumimoji="0" lang="en-US" sz="4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8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“Jesus, como servo de Deus, viveu a serviço do Reino”</a:t>
            </a:r>
            <a:endParaRPr lang="en-US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59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4C6FE-81AE-4163-86ED-2806E0E34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174" y="564588"/>
            <a:ext cx="10967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pt-BR" sz="4100" dirty="0"/>
              <a:t>1 - </a:t>
            </a:r>
            <a:r>
              <a:rPr lang="pt-BR" b="1" dirty="0"/>
              <a:t> O ANTIGO TESTAMENTO FALA SOBRE O SERVO UNGIDO</a:t>
            </a:r>
            <a:endParaRPr lang="pt-BR" sz="61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487DD9-5B87-49F2-8C82-B383A2419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05" y="2359834"/>
            <a:ext cx="8933895" cy="3710766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pt-BR" sz="3200" dirty="0">
                <a:solidFill>
                  <a:srgbClr val="000000"/>
                </a:solidFill>
                <a:latin typeface="Open Sans" panose="020B0606030504020204" pitchFamily="34" charset="0"/>
              </a:rPr>
              <a:t>O servo não tem muita importância, talvez por isso, Marcos:</a:t>
            </a:r>
          </a:p>
          <a:p>
            <a:r>
              <a:rPr lang="pt-BR" sz="3200" dirty="0">
                <a:solidFill>
                  <a:srgbClr val="000000"/>
                </a:solidFill>
                <a:latin typeface="Open Sans" panose="020B0606030504020204" pitchFamily="34" charset="0"/>
              </a:rPr>
              <a:t>Omite a genealogia de Jesus, visando apresentá-lo como servo. </a:t>
            </a:r>
          </a:p>
          <a:p>
            <a:r>
              <a:rPr lang="pt-BR" sz="3200" dirty="0">
                <a:solidFill>
                  <a:srgbClr val="000000"/>
                </a:solidFill>
                <a:latin typeface="Open Sans" panose="020B0606030504020204" pitchFamily="34" charset="0"/>
              </a:rPr>
              <a:t>A visão de Jesus como servo pode ser percebida nas passagens dos profetas Isaías e Ezequiel. </a:t>
            </a:r>
            <a:endParaRPr lang="pt-BR" sz="3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230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6000" decel="6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47FE078-015C-467A-9812-EDA31222C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365125"/>
            <a:ext cx="10802085" cy="1325563"/>
          </a:xfrm>
        </p:spPr>
        <p:txBody>
          <a:bodyPr>
            <a:normAutofit fontScale="90000"/>
          </a:bodyPr>
          <a:lstStyle/>
          <a:p>
            <a:r>
              <a:rPr lang="pt-BR" sz="4100" dirty="0"/>
              <a:t>1 - </a:t>
            </a:r>
            <a:r>
              <a:rPr lang="pt-BR" b="1" dirty="0"/>
              <a:t> O ANTIGO TESTAMENTO FALA SOBRE O SERVO UNGIDO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33C44DF-FF99-42EA-9B58-CC3604DB6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1.1. O Profeta Ezequiel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CF50570B-E1EE-4654-A962-DB54863439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1.2. O profeta Isaias 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1C3E39EC-9875-4786-9550-2CFFE30AFB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79"/>
            <a:ext cx="5469672" cy="3566795"/>
          </a:xfrm>
        </p:spPr>
        <p:txBody>
          <a:bodyPr>
            <a:noAutofit/>
          </a:bodyPr>
          <a:lstStyle/>
          <a:p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02 passagens em Isaías que fazem alusão ao ministério do servo na vida de Jesus:</a:t>
            </a:r>
          </a:p>
          <a:p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Isaías 42 revela que o servo é eleito, ungido e extensão universal de seu Ministério. </a:t>
            </a:r>
          </a:p>
          <a:p>
            <a:r>
              <a:rPr lang="pt-BR" sz="2400" dirty="0">
                <a:solidFill>
                  <a:srgbClr val="000000"/>
                </a:solidFill>
                <a:latin typeface="Source Sans Pro" panose="020B0503030403020204" pitchFamily="34" charset="0"/>
              </a:rPr>
              <a:t>Isaías 52.13-15 percebemos as dores e a exaltação do servo ungido</a:t>
            </a:r>
            <a:endParaRPr lang="pt-BR" sz="1600" dirty="0"/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AAA693C-6D87-4434-A851-B3B99B17D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79"/>
            <a:ext cx="5157787" cy="3310947"/>
          </a:xfrm>
        </p:spPr>
        <p:txBody>
          <a:bodyPr>
            <a:normAutofit fontScale="92500"/>
          </a:bodyPr>
          <a:lstStyle/>
          <a:p>
            <a:pPr marL="0" marR="125095" lvl="1" indent="0">
              <a:lnSpc>
                <a:spcPct val="104800"/>
              </a:lnSpc>
              <a:spcBef>
                <a:spcPts val="1295"/>
              </a:spcBef>
              <a:buNone/>
              <a:tabLst>
                <a:tab pos="460375" algn="l"/>
              </a:tabLst>
            </a:pPr>
            <a:r>
              <a:rPr lang="pt-BR" sz="1800" spc="-65" dirty="0">
                <a:latin typeface="Calibri"/>
                <a:cs typeface="Calibri"/>
              </a:rPr>
              <a:t>Na passagem bíblica de Ezequiel 1.10, vemos a visão que representa as quatro faces dos Evangelhos na apresentação do Messias. Em Marcos a figura predominante é o boi, trazendo a ideia de servo, pois o boi é um animal que, literalmente, serve e efetua trabalho que os homens muitas vezes não dariam conta.</a:t>
            </a:r>
          </a:p>
          <a:p>
            <a:pPr marL="0" marR="125095" lvl="1" indent="0">
              <a:lnSpc>
                <a:spcPct val="104800"/>
              </a:lnSpc>
              <a:spcBef>
                <a:spcPts val="1295"/>
              </a:spcBef>
              <a:buNone/>
              <a:tabLst>
                <a:tab pos="460375" algn="l"/>
              </a:tabLst>
            </a:pPr>
            <a:r>
              <a:rPr lang="pt-BR" sz="1800" spc="-65" dirty="0">
                <a:latin typeface="Calibri"/>
                <a:cs typeface="Calibri"/>
              </a:rPr>
              <a:t>Jesus é o servo de Deus que veio trabalhar em prol da Salvação da humanidade, sabendo que estes não dariam conta de salvar-se, pois estavam mortos em pecados e delitos (Ef 2.1). Jesus se tornou servo obediente até a morte de cruz, para que pudéssemos ser livres do pecado.</a:t>
            </a:r>
            <a:endParaRPr lang="pt-BR" sz="1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Tinta 1">
                <a:extLst>
                  <a:ext uri="{FF2B5EF4-FFF2-40B4-BE49-F238E27FC236}">
                    <a16:creationId xmlns:a16="http://schemas.microsoft.com/office/drawing/2014/main" id="{A125BB71-DBDD-4272-B60A-B73F7940EB0B}"/>
                  </a:ext>
                </a:extLst>
              </p14:cNvPr>
              <p14:cNvContentPartPr/>
              <p14:nvPr/>
            </p14:nvContentPartPr>
            <p14:xfrm>
              <a:off x="327600" y="2750760"/>
              <a:ext cx="8062200" cy="3368520"/>
            </p14:xfrm>
          </p:contentPart>
        </mc:Choice>
        <mc:Fallback>
          <p:pic>
            <p:nvPicPr>
              <p:cNvPr id="2" name="Tinta 1">
                <a:extLst>
                  <a:ext uri="{FF2B5EF4-FFF2-40B4-BE49-F238E27FC236}">
                    <a16:creationId xmlns:a16="http://schemas.microsoft.com/office/drawing/2014/main" id="{A125BB71-DBDD-4272-B60A-B73F7940EB0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8240" y="2741400"/>
                <a:ext cx="8080920" cy="338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40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  <p:bldP spid="8" grpId="0" build="p"/>
      <p:bldP spid="6" grpId="0" build="p"/>
    </p:bldLst>
  </p:timing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2710CB3-671E-4185-8011-00441523A80E}">
  <we:reference id="wa104380907" version="1.0.0.0" store="pt-BR" storeType="OMEX"/>
  <we:alternateReferences>
    <we:reference id="WA104380907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1318</Words>
  <Application>Microsoft Office PowerPoint</Application>
  <PresentationFormat>Widescreen</PresentationFormat>
  <Paragraphs>59</Paragraphs>
  <Slides>20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9" baseType="lpstr">
      <vt:lpstr>Amazon Ember</vt:lpstr>
      <vt:lpstr>-apple-system</vt:lpstr>
      <vt:lpstr>Arial</vt:lpstr>
      <vt:lpstr>Calibri</vt:lpstr>
      <vt:lpstr>Modern Love</vt:lpstr>
      <vt:lpstr>Open Sans</vt:lpstr>
      <vt:lpstr>Source Sans Pro</vt:lpstr>
      <vt:lpstr>The Hand</vt:lpstr>
      <vt:lpstr>SketchyVTI</vt:lpstr>
      <vt:lpstr>Lição 07: Marcos – Jesus é oServo</vt:lpstr>
      <vt:lpstr>Apresentação do PowerPoint</vt:lpstr>
      <vt:lpstr>Apresentação do PowerPoint</vt:lpstr>
      <vt:lpstr>Pré Textual</vt:lpstr>
      <vt:lpstr>📘 LEITURA SEMANAL</vt:lpstr>
      <vt:lpstr>Introdução:</vt:lpstr>
      <vt:lpstr>Apresentação do PowerPoint</vt:lpstr>
      <vt:lpstr>1 -  O ANTIGO TESTAMENTO FALA SOBRE O SERVO UNGIDO</vt:lpstr>
      <vt:lpstr>1 -  O ANTIGO TESTAMENTO FALA SOBRE O SERVO UNGIDO</vt:lpstr>
      <vt:lpstr>2 – II- JESUS COMO SERVO SOFREDOR </vt:lpstr>
      <vt:lpstr>2 - JESUS COMO SERVO SOFREDOR</vt:lpstr>
      <vt:lpstr>Apresentação do PowerPoint</vt:lpstr>
      <vt:lpstr>Apresentação do PowerPoint</vt:lpstr>
      <vt:lpstr>Apresentação do PowerPoint</vt:lpstr>
      <vt:lpstr>3. O MINISTÉRIO DO SERVO</vt:lpstr>
      <vt:lpstr>3 O MINISTÉRIO DO SERVO</vt:lpstr>
      <vt:lpstr>Apresentação do PowerPoint</vt:lpstr>
      <vt:lpstr>CONCLUSÃO</vt:lpstr>
      <vt:lpstr>Apresentação do PowerPoint</vt:lpstr>
      <vt:lpstr>Referências bibliográficas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Julio César Pereira</dc:creator>
  <cp:lastModifiedBy>Julio César Pereira</cp:lastModifiedBy>
  <cp:revision>65</cp:revision>
  <dcterms:created xsi:type="dcterms:W3CDTF">2021-04-02T16:10:02Z</dcterms:created>
  <dcterms:modified xsi:type="dcterms:W3CDTF">2021-05-14T21:12:11Z</dcterms:modified>
</cp:coreProperties>
</file>